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64" r:id="rId4"/>
    <p:sldId id="257" r:id="rId5"/>
    <p:sldId id="277" r:id="rId6"/>
    <p:sldId id="258" r:id="rId7"/>
    <p:sldId id="267" r:id="rId8"/>
    <p:sldId id="265" r:id="rId9"/>
    <p:sldId id="263" r:id="rId10"/>
    <p:sldId id="260" r:id="rId11"/>
    <p:sldId id="259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83" r:id="rId21"/>
    <p:sldId id="282" r:id="rId22"/>
    <p:sldId id="288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15" autoAdjust="0"/>
  </p:normalViewPr>
  <p:slideViewPr>
    <p:cSldViewPr>
      <p:cViewPr varScale="1">
        <p:scale>
          <a:sx n="64" d="100"/>
          <a:sy n="64" d="100"/>
        </p:scale>
        <p:origin x="-1344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623943-F942-4379-8EDD-2AEC6CC48533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21D0F77D-498A-4D20-9B7B-F21D6D0683F1}">
      <dgm:prSet phldrT="[Текст]" phldr="1"/>
      <dgm:spPr/>
      <dgm:t>
        <a:bodyPr/>
        <a:lstStyle/>
        <a:p>
          <a:endParaRPr lang="ru-RU"/>
        </a:p>
      </dgm:t>
    </dgm:pt>
    <dgm:pt modelId="{3CE1D293-7811-419A-8416-34E4B0FD19A9}" type="parTrans" cxnId="{76E104B2-593A-412F-AFE9-5B0714DB230F}">
      <dgm:prSet/>
      <dgm:spPr/>
      <dgm:t>
        <a:bodyPr/>
        <a:lstStyle/>
        <a:p>
          <a:endParaRPr lang="ru-RU"/>
        </a:p>
      </dgm:t>
    </dgm:pt>
    <dgm:pt modelId="{E1264D64-2FEF-49C6-BC50-E40670B832A1}" type="sibTrans" cxnId="{76E104B2-593A-412F-AFE9-5B0714DB230F}">
      <dgm:prSet/>
      <dgm:spPr/>
      <dgm:t>
        <a:bodyPr/>
        <a:lstStyle/>
        <a:p>
          <a:endParaRPr lang="ru-RU"/>
        </a:p>
      </dgm:t>
    </dgm:pt>
    <dgm:pt modelId="{0F88C1B0-F81F-484D-AF03-50EA1D144E0C}">
      <dgm:prSet phldrT="[Текст]" phldr="1"/>
      <dgm:spPr/>
      <dgm:t>
        <a:bodyPr/>
        <a:lstStyle/>
        <a:p>
          <a:endParaRPr lang="ru-RU"/>
        </a:p>
      </dgm:t>
    </dgm:pt>
    <dgm:pt modelId="{5CD7F5C0-144A-41A7-AD64-5E1004608560}" type="parTrans" cxnId="{95EEEC4F-9A99-4055-B7F1-E79CDD63FFC2}">
      <dgm:prSet/>
      <dgm:spPr/>
      <dgm:t>
        <a:bodyPr/>
        <a:lstStyle/>
        <a:p>
          <a:endParaRPr lang="ru-RU"/>
        </a:p>
      </dgm:t>
    </dgm:pt>
    <dgm:pt modelId="{04901628-B3D7-4041-9250-973E0DDEA8AB}" type="sibTrans" cxnId="{95EEEC4F-9A99-4055-B7F1-E79CDD63FFC2}">
      <dgm:prSet/>
      <dgm:spPr/>
      <dgm:t>
        <a:bodyPr/>
        <a:lstStyle/>
        <a:p>
          <a:endParaRPr lang="ru-RU"/>
        </a:p>
      </dgm:t>
    </dgm:pt>
    <dgm:pt modelId="{06F86542-3479-48FA-A78D-A704BF19472B}">
      <dgm:prSet phldrT="[Текст]" phldr="1"/>
      <dgm:spPr/>
      <dgm:t>
        <a:bodyPr/>
        <a:lstStyle/>
        <a:p>
          <a:endParaRPr lang="ru-RU"/>
        </a:p>
      </dgm:t>
    </dgm:pt>
    <dgm:pt modelId="{C51FFB0C-546F-4E27-B1AE-BF41CAE6EFF7}" type="parTrans" cxnId="{0CF08100-DA0C-47F5-8AEE-039AEA35413B}">
      <dgm:prSet/>
      <dgm:spPr/>
      <dgm:t>
        <a:bodyPr/>
        <a:lstStyle/>
        <a:p>
          <a:endParaRPr lang="ru-RU"/>
        </a:p>
      </dgm:t>
    </dgm:pt>
    <dgm:pt modelId="{F88AB499-AC4C-4D12-8592-4E6EF1759912}" type="sibTrans" cxnId="{0CF08100-DA0C-47F5-8AEE-039AEA35413B}">
      <dgm:prSet/>
      <dgm:spPr/>
      <dgm:t>
        <a:bodyPr/>
        <a:lstStyle/>
        <a:p>
          <a:endParaRPr lang="ru-RU"/>
        </a:p>
      </dgm:t>
    </dgm:pt>
    <dgm:pt modelId="{5331A537-BFAB-4E26-B874-A4778E827784}">
      <dgm:prSet phldrT="[Текст]" phldr="1"/>
      <dgm:spPr/>
      <dgm:t>
        <a:bodyPr/>
        <a:lstStyle/>
        <a:p>
          <a:endParaRPr lang="ru-RU"/>
        </a:p>
      </dgm:t>
    </dgm:pt>
    <dgm:pt modelId="{EC5CA0C3-C3BB-4D18-AC05-ACE64B2C9548}" type="parTrans" cxnId="{0528440C-1930-4921-8462-BC1D3773CF53}">
      <dgm:prSet/>
      <dgm:spPr/>
      <dgm:t>
        <a:bodyPr/>
        <a:lstStyle/>
        <a:p>
          <a:endParaRPr lang="ru-RU"/>
        </a:p>
      </dgm:t>
    </dgm:pt>
    <dgm:pt modelId="{ECC7E4F3-CA00-412B-93F5-AC359E0557F9}" type="sibTrans" cxnId="{0528440C-1930-4921-8462-BC1D3773CF53}">
      <dgm:prSet/>
      <dgm:spPr/>
      <dgm:t>
        <a:bodyPr/>
        <a:lstStyle/>
        <a:p>
          <a:endParaRPr lang="ru-RU"/>
        </a:p>
      </dgm:t>
    </dgm:pt>
    <dgm:pt modelId="{BC218A37-DBBB-45DA-ACCE-65755EEEC727}">
      <dgm:prSet phldrT="[Текст]" phldr="1"/>
      <dgm:spPr/>
      <dgm:t>
        <a:bodyPr/>
        <a:lstStyle/>
        <a:p>
          <a:endParaRPr lang="ru-RU"/>
        </a:p>
      </dgm:t>
    </dgm:pt>
    <dgm:pt modelId="{F3192972-10D6-4D65-AA9B-50BB90FBC2AE}" type="parTrans" cxnId="{DA6927DC-03BA-4865-881B-B5EABB7BE555}">
      <dgm:prSet/>
      <dgm:spPr/>
      <dgm:t>
        <a:bodyPr/>
        <a:lstStyle/>
        <a:p>
          <a:endParaRPr lang="ru-RU"/>
        </a:p>
      </dgm:t>
    </dgm:pt>
    <dgm:pt modelId="{7A95101A-3094-426C-8C6A-196FF436B26E}" type="sibTrans" cxnId="{DA6927DC-03BA-4865-881B-B5EABB7BE555}">
      <dgm:prSet/>
      <dgm:spPr/>
      <dgm:t>
        <a:bodyPr/>
        <a:lstStyle/>
        <a:p>
          <a:endParaRPr lang="ru-RU"/>
        </a:p>
      </dgm:t>
    </dgm:pt>
    <dgm:pt modelId="{432F5307-F028-423E-9264-C2287E1EAB0C}" type="pres">
      <dgm:prSet presAssocID="{19623943-F942-4379-8EDD-2AEC6CC4853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F1D2158-6699-4D65-8AE4-C9C545953FEA}" type="pres">
      <dgm:prSet presAssocID="{21D0F77D-498A-4D20-9B7B-F21D6D0683F1}" presName="centerShape" presStyleLbl="node0" presStyleIdx="0" presStyleCnt="1"/>
      <dgm:spPr/>
      <dgm:t>
        <a:bodyPr/>
        <a:lstStyle/>
        <a:p>
          <a:endParaRPr lang="ru-RU"/>
        </a:p>
      </dgm:t>
    </dgm:pt>
    <dgm:pt modelId="{1FB27354-A6C8-47C7-9077-FF9CD8F00B40}" type="pres">
      <dgm:prSet presAssocID="{5CD7F5C0-144A-41A7-AD64-5E1004608560}" presName="Name9" presStyleLbl="parChTrans1D2" presStyleIdx="0" presStyleCnt="4"/>
      <dgm:spPr/>
      <dgm:t>
        <a:bodyPr/>
        <a:lstStyle/>
        <a:p>
          <a:endParaRPr lang="ru-RU"/>
        </a:p>
      </dgm:t>
    </dgm:pt>
    <dgm:pt modelId="{ABF6B4E5-513A-43FE-87C8-1ACC4D6493DD}" type="pres">
      <dgm:prSet presAssocID="{5CD7F5C0-144A-41A7-AD64-5E1004608560}" presName="connTx" presStyleLbl="parChTrans1D2" presStyleIdx="0" presStyleCnt="4"/>
      <dgm:spPr/>
      <dgm:t>
        <a:bodyPr/>
        <a:lstStyle/>
        <a:p>
          <a:endParaRPr lang="ru-RU"/>
        </a:p>
      </dgm:t>
    </dgm:pt>
    <dgm:pt modelId="{A72F0A82-462F-42A0-BEEB-1AEAEE97AA7E}" type="pres">
      <dgm:prSet presAssocID="{0F88C1B0-F81F-484D-AF03-50EA1D144E0C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5D4BBC-D04B-4EB0-87C3-88E3C7629EB4}" type="pres">
      <dgm:prSet presAssocID="{C51FFB0C-546F-4E27-B1AE-BF41CAE6EFF7}" presName="Name9" presStyleLbl="parChTrans1D2" presStyleIdx="1" presStyleCnt="4"/>
      <dgm:spPr/>
      <dgm:t>
        <a:bodyPr/>
        <a:lstStyle/>
        <a:p>
          <a:endParaRPr lang="ru-RU"/>
        </a:p>
      </dgm:t>
    </dgm:pt>
    <dgm:pt modelId="{007A195F-2EE4-4538-A8B0-530D705C04D7}" type="pres">
      <dgm:prSet presAssocID="{C51FFB0C-546F-4E27-B1AE-BF41CAE6EFF7}" presName="connTx" presStyleLbl="parChTrans1D2" presStyleIdx="1" presStyleCnt="4"/>
      <dgm:spPr/>
      <dgm:t>
        <a:bodyPr/>
        <a:lstStyle/>
        <a:p>
          <a:endParaRPr lang="ru-RU"/>
        </a:p>
      </dgm:t>
    </dgm:pt>
    <dgm:pt modelId="{370DEF58-5549-4821-94FF-F834597ADEC9}" type="pres">
      <dgm:prSet presAssocID="{06F86542-3479-48FA-A78D-A704BF19472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26F266-4B74-4ED4-87A2-77830E02ACD9}" type="pres">
      <dgm:prSet presAssocID="{EC5CA0C3-C3BB-4D18-AC05-ACE64B2C9548}" presName="Name9" presStyleLbl="parChTrans1D2" presStyleIdx="2" presStyleCnt="4"/>
      <dgm:spPr/>
      <dgm:t>
        <a:bodyPr/>
        <a:lstStyle/>
        <a:p>
          <a:endParaRPr lang="ru-RU"/>
        </a:p>
      </dgm:t>
    </dgm:pt>
    <dgm:pt modelId="{AC6FEF67-C410-49D0-94CE-9D245837E3FC}" type="pres">
      <dgm:prSet presAssocID="{EC5CA0C3-C3BB-4D18-AC05-ACE64B2C9548}" presName="connTx" presStyleLbl="parChTrans1D2" presStyleIdx="2" presStyleCnt="4"/>
      <dgm:spPr/>
      <dgm:t>
        <a:bodyPr/>
        <a:lstStyle/>
        <a:p>
          <a:endParaRPr lang="ru-RU"/>
        </a:p>
      </dgm:t>
    </dgm:pt>
    <dgm:pt modelId="{F432A38D-A201-4793-9CE1-70EABCC6D9B7}" type="pres">
      <dgm:prSet presAssocID="{5331A537-BFAB-4E26-B874-A4778E827784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5F106E-8E55-47D5-87B5-8A5105371454}" type="pres">
      <dgm:prSet presAssocID="{F3192972-10D6-4D65-AA9B-50BB90FBC2AE}" presName="Name9" presStyleLbl="parChTrans1D2" presStyleIdx="3" presStyleCnt="4"/>
      <dgm:spPr/>
      <dgm:t>
        <a:bodyPr/>
        <a:lstStyle/>
        <a:p>
          <a:endParaRPr lang="ru-RU"/>
        </a:p>
      </dgm:t>
    </dgm:pt>
    <dgm:pt modelId="{F52D81C4-AC75-48EC-9724-D5842BDD6099}" type="pres">
      <dgm:prSet presAssocID="{F3192972-10D6-4D65-AA9B-50BB90FBC2AE}" presName="connTx" presStyleLbl="parChTrans1D2" presStyleIdx="3" presStyleCnt="4"/>
      <dgm:spPr/>
      <dgm:t>
        <a:bodyPr/>
        <a:lstStyle/>
        <a:p>
          <a:endParaRPr lang="ru-RU"/>
        </a:p>
      </dgm:t>
    </dgm:pt>
    <dgm:pt modelId="{CEFC0BE7-5335-4F10-A2AE-B046CB70CEC3}" type="pres">
      <dgm:prSet presAssocID="{BC218A37-DBBB-45DA-ACCE-65755EEEC727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36E6C66-B638-4998-908F-C00D288C2668}" type="presOf" srcId="{EC5CA0C3-C3BB-4D18-AC05-ACE64B2C9548}" destId="{6026F266-4B74-4ED4-87A2-77830E02ACD9}" srcOrd="0" destOrd="0" presId="urn:microsoft.com/office/officeart/2005/8/layout/radial1"/>
    <dgm:cxn modelId="{DA6927DC-03BA-4865-881B-B5EABB7BE555}" srcId="{21D0F77D-498A-4D20-9B7B-F21D6D0683F1}" destId="{BC218A37-DBBB-45DA-ACCE-65755EEEC727}" srcOrd="3" destOrd="0" parTransId="{F3192972-10D6-4D65-AA9B-50BB90FBC2AE}" sibTransId="{7A95101A-3094-426C-8C6A-196FF436B26E}"/>
    <dgm:cxn modelId="{95EEEC4F-9A99-4055-B7F1-E79CDD63FFC2}" srcId="{21D0F77D-498A-4D20-9B7B-F21D6D0683F1}" destId="{0F88C1B0-F81F-484D-AF03-50EA1D144E0C}" srcOrd="0" destOrd="0" parTransId="{5CD7F5C0-144A-41A7-AD64-5E1004608560}" sibTransId="{04901628-B3D7-4041-9250-973E0DDEA8AB}"/>
    <dgm:cxn modelId="{76E104B2-593A-412F-AFE9-5B0714DB230F}" srcId="{19623943-F942-4379-8EDD-2AEC6CC48533}" destId="{21D0F77D-498A-4D20-9B7B-F21D6D0683F1}" srcOrd="0" destOrd="0" parTransId="{3CE1D293-7811-419A-8416-34E4B0FD19A9}" sibTransId="{E1264D64-2FEF-49C6-BC50-E40670B832A1}"/>
    <dgm:cxn modelId="{CDF9C617-BBA0-4D64-BDD1-D6946801A6D2}" type="presOf" srcId="{F3192972-10D6-4D65-AA9B-50BB90FBC2AE}" destId="{F52D81C4-AC75-48EC-9724-D5842BDD6099}" srcOrd="1" destOrd="0" presId="urn:microsoft.com/office/officeart/2005/8/layout/radial1"/>
    <dgm:cxn modelId="{B4FA2D0A-E861-49BB-ACF8-C26BF00AA1A4}" type="presOf" srcId="{C51FFB0C-546F-4E27-B1AE-BF41CAE6EFF7}" destId="{0A5D4BBC-D04B-4EB0-87C3-88E3C7629EB4}" srcOrd="0" destOrd="0" presId="urn:microsoft.com/office/officeart/2005/8/layout/radial1"/>
    <dgm:cxn modelId="{074FE4D8-3B00-4335-BC03-F7D9119BDAD9}" type="presOf" srcId="{F3192972-10D6-4D65-AA9B-50BB90FBC2AE}" destId="{0B5F106E-8E55-47D5-87B5-8A5105371454}" srcOrd="0" destOrd="0" presId="urn:microsoft.com/office/officeart/2005/8/layout/radial1"/>
    <dgm:cxn modelId="{789E6498-3932-4105-9E6D-95E66DAD119C}" type="presOf" srcId="{C51FFB0C-546F-4E27-B1AE-BF41CAE6EFF7}" destId="{007A195F-2EE4-4538-A8B0-530D705C04D7}" srcOrd="1" destOrd="0" presId="urn:microsoft.com/office/officeart/2005/8/layout/radial1"/>
    <dgm:cxn modelId="{B82B2D6D-3E3C-4F24-80A0-D24C8F74FD35}" type="presOf" srcId="{21D0F77D-498A-4D20-9B7B-F21D6D0683F1}" destId="{8F1D2158-6699-4D65-8AE4-C9C545953FEA}" srcOrd="0" destOrd="0" presId="urn:microsoft.com/office/officeart/2005/8/layout/radial1"/>
    <dgm:cxn modelId="{B7ACB817-16B3-4DD8-B469-9BF6031376C9}" type="presOf" srcId="{BC218A37-DBBB-45DA-ACCE-65755EEEC727}" destId="{CEFC0BE7-5335-4F10-A2AE-B046CB70CEC3}" srcOrd="0" destOrd="0" presId="urn:microsoft.com/office/officeart/2005/8/layout/radial1"/>
    <dgm:cxn modelId="{0528440C-1930-4921-8462-BC1D3773CF53}" srcId="{21D0F77D-498A-4D20-9B7B-F21D6D0683F1}" destId="{5331A537-BFAB-4E26-B874-A4778E827784}" srcOrd="2" destOrd="0" parTransId="{EC5CA0C3-C3BB-4D18-AC05-ACE64B2C9548}" sibTransId="{ECC7E4F3-CA00-412B-93F5-AC359E0557F9}"/>
    <dgm:cxn modelId="{343FA7EB-5D55-4424-B092-A1AD9DBDC7E6}" type="presOf" srcId="{19623943-F942-4379-8EDD-2AEC6CC48533}" destId="{432F5307-F028-423E-9264-C2287E1EAB0C}" srcOrd="0" destOrd="0" presId="urn:microsoft.com/office/officeart/2005/8/layout/radial1"/>
    <dgm:cxn modelId="{0CF08100-DA0C-47F5-8AEE-039AEA35413B}" srcId="{21D0F77D-498A-4D20-9B7B-F21D6D0683F1}" destId="{06F86542-3479-48FA-A78D-A704BF19472B}" srcOrd="1" destOrd="0" parTransId="{C51FFB0C-546F-4E27-B1AE-BF41CAE6EFF7}" sibTransId="{F88AB499-AC4C-4D12-8592-4E6EF1759912}"/>
    <dgm:cxn modelId="{F97FC0F0-3EA3-45D3-8960-4226E4283AEB}" type="presOf" srcId="{5CD7F5C0-144A-41A7-AD64-5E1004608560}" destId="{1FB27354-A6C8-47C7-9077-FF9CD8F00B40}" srcOrd="0" destOrd="0" presId="urn:microsoft.com/office/officeart/2005/8/layout/radial1"/>
    <dgm:cxn modelId="{BBDB6F14-9697-4502-B054-A0DCDF1927A4}" type="presOf" srcId="{5331A537-BFAB-4E26-B874-A4778E827784}" destId="{F432A38D-A201-4793-9CE1-70EABCC6D9B7}" srcOrd="0" destOrd="0" presId="urn:microsoft.com/office/officeart/2005/8/layout/radial1"/>
    <dgm:cxn modelId="{1320BACD-E020-4AD8-8253-378EF4B1B441}" type="presOf" srcId="{0F88C1B0-F81F-484D-AF03-50EA1D144E0C}" destId="{A72F0A82-462F-42A0-BEEB-1AEAEE97AA7E}" srcOrd="0" destOrd="0" presId="urn:microsoft.com/office/officeart/2005/8/layout/radial1"/>
    <dgm:cxn modelId="{11961FEF-52AB-4D58-88FB-475DCBF755BD}" type="presOf" srcId="{5CD7F5C0-144A-41A7-AD64-5E1004608560}" destId="{ABF6B4E5-513A-43FE-87C8-1ACC4D6493DD}" srcOrd="1" destOrd="0" presId="urn:microsoft.com/office/officeart/2005/8/layout/radial1"/>
    <dgm:cxn modelId="{569B60C9-7D02-43AD-8197-FACDF3A1FCEB}" type="presOf" srcId="{EC5CA0C3-C3BB-4D18-AC05-ACE64B2C9548}" destId="{AC6FEF67-C410-49D0-94CE-9D245837E3FC}" srcOrd="1" destOrd="0" presId="urn:microsoft.com/office/officeart/2005/8/layout/radial1"/>
    <dgm:cxn modelId="{857EBE8C-5AB2-4534-9268-087CE8CB86E3}" type="presOf" srcId="{06F86542-3479-48FA-A78D-A704BF19472B}" destId="{370DEF58-5549-4821-94FF-F834597ADEC9}" srcOrd="0" destOrd="0" presId="urn:microsoft.com/office/officeart/2005/8/layout/radial1"/>
    <dgm:cxn modelId="{E4181BE6-E0A9-4048-BD6B-55156C397824}" type="presParOf" srcId="{432F5307-F028-423E-9264-C2287E1EAB0C}" destId="{8F1D2158-6699-4D65-8AE4-C9C545953FEA}" srcOrd="0" destOrd="0" presId="urn:microsoft.com/office/officeart/2005/8/layout/radial1"/>
    <dgm:cxn modelId="{318AA1BC-5DBF-46B5-96A1-6782B2F4C2D0}" type="presParOf" srcId="{432F5307-F028-423E-9264-C2287E1EAB0C}" destId="{1FB27354-A6C8-47C7-9077-FF9CD8F00B40}" srcOrd="1" destOrd="0" presId="urn:microsoft.com/office/officeart/2005/8/layout/radial1"/>
    <dgm:cxn modelId="{B50DB3AD-F8E9-4515-874C-474E93EFC8DD}" type="presParOf" srcId="{1FB27354-A6C8-47C7-9077-FF9CD8F00B40}" destId="{ABF6B4E5-513A-43FE-87C8-1ACC4D6493DD}" srcOrd="0" destOrd="0" presId="urn:microsoft.com/office/officeart/2005/8/layout/radial1"/>
    <dgm:cxn modelId="{AEAD3763-EC99-44D3-BA1B-C679E972116F}" type="presParOf" srcId="{432F5307-F028-423E-9264-C2287E1EAB0C}" destId="{A72F0A82-462F-42A0-BEEB-1AEAEE97AA7E}" srcOrd="2" destOrd="0" presId="urn:microsoft.com/office/officeart/2005/8/layout/radial1"/>
    <dgm:cxn modelId="{372CE05A-EE66-4EFD-A9F5-30FCA835B7FB}" type="presParOf" srcId="{432F5307-F028-423E-9264-C2287E1EAB0C}" destId="{0A5D4BBC-D04B-4EB0-87C3-88E3C7629EB4}" srcOrd="3" destOrd="0" presId="urn:microsoft.com/office/officeart/2005/8/layout/radial1"/>
    <dgm:cxn modelId="{B7B6AE0B-C952-4632-A03A-3289908ECAA7}" type="presParOf" srcId="{0A5D4BBC-D04B-4EB0-87C3-88E3C7629EB4}" destId="{007A195F-2EE4-4538-A8B0-530D705C04D7}" srcOrd="0" destOrd="0" presId="urn:microsoft.com/office/officeart/2005/8/layout/radial1"/>
    <dgm:cxn modelId="{F0C60D7A-A819-4365-AE00-AAFEF6AB43E8}" type="presParOf" srcId="{432F5307-F028-423E-9264-C2287E1EAB0C}" destId="{370DEF58-5549-4821-94FF-F834597ADEC9}" srcOrd="4" destOrd="0" presId="urn:microsoft.com/office/officeart/2005/8/layout/radial1"/>
    <dgm:cxn modelId="{BF3537EB-AB09-43D1-8CE6-11480435ED1A}" type="presParOf" srcId="{432F5307-F028-423E-9264-C2287E1EAB0C}" destId="{6026F266-4B74-4ED4-87A2-77830E02ACD9}" srcOrd="5" destOrd="0" presId="urn:microsoft.com/office/officeart/2005/8/layout/radial1"/>
    <dgm:cxn modelId="{B71716EB-1819-4318-8312-E895579AD0FB}" type="presParOf" srcId="{6026F266-4B74-4ED4-87A2-77830E02ACD9}" destId="{AC6FEF67-C410-49D0-94CE-9D245837E3FC}" srcOrd="0" destOrd="0" presId="urn:microsoft.com/office/officeart/2005/8/layout/radial1"/>
    <dgm:cxn modelId="{437BCABA-F50B-4B63-B607-38A6603E6112}" type="presParOf" srcId="{432F5307-F028-423E-9264-C2287E1EAB0C}" destId="{F432A38D-A201-4793-9CE1-70EABCC6D9B7}" srcOrd="6" destOrd="0" presId="urn:microsoft.com/office/officeart/2005/8/layout/radial1"/>
    <dgm:cxn modelId="{58C23FD3-C185-4D2F-A36E-05552E61EFA9}" type="presParOf" srcId="{432F5307-F028-423E-9264-C2287E1EAB0C}" destId="{0B5F106E-8E55-47D5-87B5-8A5105371454}" srcOrd="7" destOrd="0" presId="urn:microsoft.com/office/officeart/2005/8/layout/radial1"/>
    <dgm:cxn modelId="{ED22E081-F7D2-479A-B8F1-82B4DA9D43EC}" type="presParOf" srcId="{0B5F106E-8E55-47D5-87B5-8A5105371454}" destId="{F52D81C4-AC75-48EC-9724-D5842BDD6099}" srcOrd="0" destOrd="0" presId="urn:microsoft.com/office/officeart/2005/8/layout/radial1"/>
    <dgm:cxn modelId="{9FF96A5D-3A62-43F8-85A8-B1401E9A3595}" type="presParOf" srcId="{432F5307-F028-423E-9264-C2287E1EAB0C}" destId="{CEFC0BE7-5335-4F10-A2AE-B046CB70CEC3}" srcOrd="8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AB433CF-528A-484F-81FD-0B5F194EA77B}" type="doc">
      <dgm:prSet loTypeId="urn:microsoft.com/office/officeart/2005/8/layout/radial1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129CC99-B5BC-4C0F-97DD-2F0925C747D9}">
      <dgm:prSet phldrT="[Текст]" custT="1"/>
      <dgm:spPr/>
      <dgm:t>
        <a:bodyPr/>
        <a:lstStyle/>
        <a:p>
          <a:r>
            <a:rPr lang="uk-UA" sz="3200" dirty="0" smtClean="0"/>
            <a:t>Цей урок</a:t>
          </a:r>
          <a:endParaRPr lang="ru-RU" sz="3200" dirty="0" smtClean="0"/>
        </a:p>
        <a:p>
          <a:r>
            <a:rPr lang="uk-UA" sz="3200" dirty="0" smtClean="0"/>
            <a:t>навчить</a:t>
          </a:r>
          <a:endParaRPr lang="ru-RU" sz="3200" dirty="0" smtClean="0"/>
        </a:p>
        <a:p>
          <a:r>
            <a:rPr lang="uk-UA" sz="3200" dirty="0" smtClean="0"/>
            <a:t>мене</a:t>
          </a:r>
          <a:endParaRPr lang="ru-RU" sz="3200" dirty="0"/>
        </a:p>
      </dgm:t>
    </dgm:pt>
    <dgm:pt modelId="{09E409CC-6D9D-4AC4-9008-233291F9C1CE}" type="parTrans" cxnId="{B3B795A1-2A20-435F-A06A-89529B0E798B}">
      <dgm:prSet/>
      <dgm:spPr/>
      <dgm:t>
        <a:bodyPr/>
        <a:lstStyle/>
        <a:p>
          <a:endParaRPr lang="ru-RU"/>
        </a:p>
      </dgm:t>
    </dgm:pt>
    <dgm:pt modelId="{CF486159-775E-4239-8598-1F812BB7042F}" type="sibTrans" cxnId="{B3B795A1-2A20-435F-A06A-89529B0E798B}">
      <dgm:prSet/>
      <dgm:spPr/>
      <dgm:t>
        <a:bodyPr/>
        <a:lstStyle/>
        <a:p>
          <a:endParaRPr lang="ru-RU"/>
        </a:p>
      </dgm:t>
    </dgm:pt>
    <dgm:pt modelId="{295759FD-8BEB-4A5A-B93D-027BFD60FCB7}">
      <dgm:prSet phldrT="[Текст]" custT="1"/>
      <dgm:spPr/>
      <dgm:t>
        <a:bodyPr/>
        <a:lstStyle/>
        <a:p>
          <a:r>
            <a:rPr lang="uk-UA" sz="2400" dirty="0" smtClean="0"/>
            <a:t>Розпізнавати</a:t>
          </a:r>
          <a:endParaRPr lang="ru-RU" sz="2400" dirty="0" smtClean="0"/>
        </a:p>
        <a:p>
          <a:r>
            <a:rPr lang="uk-UA" sz="2400" dirty="0" smtClean="0"/>
            <a:t>відмінки</a:t>
          </a:r>
          <a:endParaRPr lang="ru-RU" sz="2400" dirty="0" smtClean="0"/>
        </a:p>
        <a:p>
          <a:r>
            <a:rPr lang="uk-UA" sz="2400" dirty="0" smtClean="0"/>
            <a:t>прикметників</a:t>
          </a:r>
          <a:endParaRPr lang="ru-RU" sz="2400" dirty="0"/>
        </a:p>
      </dgm:t>
    </dgm:pt>
    <dgm:pt modelId="{048BD1F1-EF03-4B87-B1B1-D820DE7F9CB0}" type="parTrans" cxnId="{7CE24C64-E252-4A23-987D-7C51B679EE5E}">
      <dgm:prSet/>
      <dgm:spPr/>
      <dgm:t>
        <a:bodyPr/>
        <a:lstStyle/>
        <a:p>
          <a:endParaRPr lang="ru-RU"/>
        </a:p>
      </dgm:t>
    </dgm:pt>
    <dgm:pt modelId="{9A7B9F49-F8BA-4A31-9753-D84CFC95ACE2}" type="sibTrans" cxnId="{7CE24C64-E252-4A23-987D-7C51B679EE5E}">
      <dgm:prSet/>
      <dgm:spPr/>
      <dgm:t>
        <a:bodyPr/>
        <a:lstStyle/>
        <a:p>
          <a:endParaRPr lang="ru-RU"/>
        </a:p>
      </dgm:t>
    </dgm:pt>
    <dgm:pt modelId="{1CEF661C-6142-46DD-85AD-5915735C0025}">
      <dgm:prSet phldrT="[Текст]" custT="1"/>
      <dgm:spPr/>
      <dgm:t>
        <a:bodyPr/>
        <a:lstStyle/>
        <a:p>
          <a:r>
            <a:rPr lang="uk-UA" sz="2400" dirty="0" smtClean="0"/>
            <a:t>Аналізувати,  робити висновки</a:t>
          </a:r>
          <a:endParaRPr lang="ru-RU" sz="2400" dirty="0"/>
        </a:p>
      </dgm:t>
    </dgm:pt>
    <dgm:pt modelId="{94FE123B-4DBB-4789-B8DC-D55C4691CD39}" type="parTrans" cxnId="{00F9F83B-EC93-4FD7-B741-8C2F5EF53145}">
      <dgm:prSet/>
      <dgm:spPr/>
      <dgm:t>
        <a:bodyPr/>
        <a:lstStyle/>
        <a:p>
          <a:endParaRPr lang="ru-RU"/>
        </a:p>
      </dgm:t>
    </dgm:pt>
    <dgm:pt modelId="{CD9A0CE3-06D6-4034-BF83-8CD41F7B8709}" type="sibTrans" cxnId="{00F9F83B-EC93-4FD7-B741-8C2F5EF53145}">
      <dgm:prSet/>
      <dgm:spPr/>
      <dgm:t>
        <a:bodyPr/>
        <a:lstStyle/>
        <a:p>
          <a:endParaRPr lang="ru-RU"/>
        </a:p>
      </dgm:t>
    </dgm:pt>
    <dgm:pt modelId="{F2C07E33-6CF1-4036-AF14-536619050E07}">
      <dgm:prSet phldrT="[Текст]" custT="1"/>
      <dgm:spPr/>
      <dgm:t>
        <a:bodyPr/>
        <a:lstStyle/>
        <a:p>
          <a:r>
            <a:rPr lang="uk-UA" sz="2400" dirty="0" smtClean="0"/>
            <a:t>Відмінювати прикметники </a:t>
          </a:r>
          <a:endParaRPr lang="ru-RU" sz="2400" dirty="0"/>
        </a:p>
      </dgm:t>
    </dgm:pt>
    <dgm:pt modelId="{3501BCCA-42C9-479A-A78E-33FC85668B08}" type="parTrans" cxnId="{CA49CD04-99E4-431A-AC89-CF07F5CC90A5}">
      <dgm:prSet/>
      <dgm:spPr/>
      <dgm:t>
        <a:bodyPr/>
        <a:lstStyle/>
        <a:p>
          <a:endParaRPr lang="ru-RU"/>
        </a:p>
      </dgm:t>
    </dgm:pt>
    <dgm:pt modelId="{A67E2C97-4AA7-454F-B7EE-CE24CDB63F26}" type="sibTrans" cxnId="{CA49CD04-99E4-431A-AC89-CF07F5CC90A5}">
      <dgm:prSet/>
      <dgm:spPr/>
      <dgm:t>
        <a:bodyPr/>
        <a:lstStyle/>
        <a:p>
          <a:endParaRPr lang="ru-RU"/>
        </a:p>
      </dgm:t>
    </dgm:pt>
    <dgm:pt modelId="{6CCFA35D-9909-452C-A630-7941A6CEE490}">
      <dgm:prSet custT="1"/>
      <dgm:spPr/>
      <dgm:t>
        <a:bodyPr/>
        <a:lstStyle/>
        <a:p>
          <a:r>
            <a:rPr lang="uk-UA" sz="2400" dirty="0" smtClean="0"/>
            <a:t>Правильно вживати закінчення</a:t>
          </a:r>
          <a:endParaRPr lang="ru-RU" sz="2400" dirty="0"/>
        </a:p>
      </dgm:t>
    </dgm:pt>
    <dgm:pt modelId="{A640B475-3ED1-4ECB-8F44-0440FE173B60}" type="parTrans" cxnId="{C4325325-ECA8-4CA2-BDF1-1016CE2181E3}">
      <dgm:prSet/>
      <dgm:spPr/>
      <dgm:t>
        <a:bodyPr/>
        <a:lstStyle/>
        <a:p>
          <a:endParaRPr lang="ru-RU"/>
        </a:p>
      </dgm:t>
    </dgm:pt>
    <dgm:pt modelId="{97FFECCD-84BC-4D10-B5E3-532B524C4008}" type="sibTrans" cxnId="{C4325325-ECA8-4CA2-BDF1-1016CE2181E3}">
      <dgm:prSet/>
      <dgm:spPr/>
      <dgm:t>
        <a:bodyPr/>
        <a:lstStyle/>
        <a:p>
          <a:endParaRPr lang="ru-RU"/>
        </a:p>
      </dgm:t>
    </dgm:pt>
    <dgm:pt modelId="{86DFDF28-DEFC-4451-86DF-3A6CE199F1CA}">
      <dgm:prSet custT="1"/>
      <dgm:spPr/>
      <dgm:t>
        <a:bodyPr/>
        <a:lstStyle/>
        <a:p>
          <a:r>
            <a:rPr lang="uk-UA" sz="2400" dirty="0" smtClean="0"/>
            <a:t>Відрізняти прикметники твердої та м’якої груп</a:t>
          </a:r>
          <a:endParaRPr lang="ru-RU" sz="2400" dirty="0"/>
        </a:p>
      </dgm:t>
    </dgm:pt>
    <dgm:pt modelId="{1E6A9763-F54D-4119-B7ED-24CB3D846132}" type="parTrans" cxnId="{C37DF460-A24A-48CC-843A-270EE3BD9F87}">
      <dgm:prSet/>
      <dgm:spPr/>
      <dgm:t>
        <a:bodyPr/>
        <a:lstStyle/>
        <a:p>
          <a:endParaRPr lang="ru-RU"/>
        </a:p>
      </dgm:t>
    </dgm:pt>
    <dgm:pt modelId="{9CC7FA87-2612-49B7-9F88-C62E01933965}" type="sibTrans" cxnId="{C37DF460-A24A-48CC-843A-270EE3BD9F87}">
      <dgm:prSet/>
      <dgm:spPr/>
      <dgm:t>
        <a:bodyPr/>
        <a:lstStyle/>
        <a:p>
          <a:endParaRPr lang="ru-RU"/>
        </a:p>
      </dgm:t>
    </dgm:pt>
    <dgm:pt modelId="{24E27831-9DC3-4282-9239-FD4E44B23AC1}" type="pres">
      <dgm:prSet presAssocID="{BAB433CF-528A-484F-81FD-0B5F194EA77B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06F65DA-A9F4-456B-A185-126492AE4BD3}" type="pres">
      <dgm:prSet presAssocID="{A129CC99-B5BC-4C0F-97DD-2F0925C747D9}" presName="centerShape" presStyleLbl="node0" presStyleIdx="0" presStyleCnt="1" custScaleX="210034" custScaleY="116394" custLinFactNeighborX="558" custLinFactNeighborY="-6348"/>
      <dgm:spPr/>
      <dgm:t>
        <a:bodyPr/>
        <a:lstStyle/>
        <a:p>
          <a:endParaRPr lang="ru-RU"/>
        </a:p>
      </dgm:t>
    </dgm:pt>
    <dgm:pt modelId="{B1CF0CC7-7A3F-4647-893F-388D07F11F9E}" type="pres">
      <dgm:prSet presAssocID="{048BD1F1-EF03-4B87-B1B1-D820DE7F9CB0}" presName="Name9" presStyleLbl="parChTrans1D2" presStyleIdx="0" presStyleCnt="5"/>
      <dgm:spPr/>
      <dgm:t>
        <a:bodyPr/>
        <a:lstStyle/>
        <a:p>
          <a:endParaRPr lang="ru-RU"/>
        </a:p>
      </dgm:t>
    </dgm:pt>
    <dgm:pt modelId="{47C3AA35-21B3-4F75-8452-CA0A3F7CD46D}" type="pres">
      <dgm:prSet presAssocID="{048BD1F1-EF03-4B87-B1B1-D820DE7F9CB0}" presName="connTx" presStyleLbl="parChTrans1D2" presStyleIdx="0" presStyleCnt="5"/>
      <dgm:spPr/>
      <dgm:t>
        <a:bodyPr/>
        <a:lstStyle/>
        <a:p>
          <a:endParaRPr lang="ru-RU"/>
        </a:p>
      </dgm:t>
    </dgm:pt>
    <dgm:pt modelId="{BA2E73EE-D984-4391-ACA0-C33218AB13A4}" type="pres">
      <dgm:prSet presAssocID="{295759FD-8BEB-4A5A-B93D-027BFD60FCB7}" presName="node" presStyleLbl="node1" presStyleIdx="0" presStyleCnt="5" custScaleX="217124" custScaleY="8077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9B8E7B-BBDE-4D7B-BE28-25F26E7C4850}" type="pres">
      <dgm:prSet presAssocID="{94FE123B-4DBB-4789-B8DC-D55C4691CD39}" presName="Name9" presStyleLbl="parChTrans1D2" presStyleIdx="1" presStyleCnt="5"/>
      <dgm:spPr/>
      <dgm:t>
        <a:bodyPr/>
        <a:lstStyle/>
        <a:p>
          <a:endParaRPr lang="ru-RU"/>
        </a:p>
      </dgm:t>
    </dgm:pt>
    <dgm:pt modelId="{D9C16788-39A0-41B4-85E6-7B09B61719F4}" type="pres">
      <dgm:prSet presAssocID="{94FE123B-4DBB-4789-B8DC-D55C4691CD39}" presName="connTx" presStyleLbl="parChTrans1D2" presStyleIdx="1" presStyleCnt="5"/>
      <dgm:spPr/>
      <dgm:t>
        <a:bodyPr/>
        <a:lstStyle/>
        <a:p>
          <a:endParaRPr lang="ru-RU"/>
        </a:p>
      </dgm:t>
    </dgm:pt>
    <dgm:pt modelId="{CACCD827-55ED-4969-98FD-7563D400FE85}" type="pres">
      <dgm:prSet presAssocID="{1CEF661C-6142-46DD-85AD-5915735C0025}" presName="node" presStyleLbl="node1" presStyleIdx="1" presStyleCnt="5" custScaleX="159289" custRadScaleRad="148392" custRadScaleInc="3660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37D470-55DE-4CC8-B9AC-24DA3B165647}" type="pres">
      <dgm:prSet presAssocID="{A640B475-3ED1-4ECB-8F44-0440FE173B60}" presName="Name9" presStyleLbl="parChTrans1D2" presStyleIdx="2" presStyleCnt="5"/>
      <dgm:spPr/>
      <dgm:t>
        <a:bodyPr/>
        <a:lstStyle/>
        <a:p>
          <a:endParaRPr lang="ru-RU"/>
        </a:p>
      </dgm:t>
    </dgm:pt>
    <dgm:pt modelId="{A90984DF-B53D-4F9A-A356-E94F0431E0EA}" type="pres">
      <dgm:prSet presAssocID="{A640B475-3ED1-4ECB-8F44-0440FE173B60}" presName="connTx" presStyleLbl="parChTrans1D2" presStyleIdx="2" presStyleCnt="5"/>
      <dgm:spPr/>
      <dgm:t>
        <a:bodyPr/>
        <a:lstStyle/>
        <a:p>
          <a:endParaRPr lang="ru-RU"/>
        </a:p>
      </dgm:t>
    </dgm:pt>
    <dgm:pt modelId="{FF9BA55D-4DE6-4F28-9E67-7F2C4E483E41}" type="pres">
      <dgm:prSet presAssocID="{6CCFA35D-9909-452C-A630-7941A6CEE490}" presName="node" presStyleLbl="node1" presStyleIdx="2" presStyleCnt="5" custScaleX="215388" custRadScaleRad="132983" custRadScaleInc="-387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E955F0B-66B8-4044-A9C3-56B1834819FE}" type="pres">
      <dgm:prSet presAssocID="{1E6A9763-F54D-4119-B7ED-24CB3D846132}" presName="Name9" presStyleLbl="parChTrans1D2" presStyleIdx="3" presStyleCnt="5"/>
      <dgm:spPr/>
      <dgm:t>
        <a:bodyPr/>
        <a:lstStyle/>
        <a:p>
          <a:endParaRPr lang="ru-RU"/>
        </a:p>
      </dgm:t>
    </dgm:pt>
    <dgm:pt modelId="{8611DFE4-A1CB-4A49-9C02-FCFBDF8C9C98}" type="pres">
      <dgm:prSet presAssocID="{1E6A9763-F54D-4119-B7ED-24CB3D846132}" presName="connTx" presStyleLbl="parChTrans1D2" presStyleIdx="3" presStyleCnt="5"/>
      <dgm:spPr/>
      <dgm:t>
        <a:bodyPr/>
        <a:lstStyle/>
        <a:p>
          <a:endParaRPr lang="ru-RU"/>
        </a:p>
      </dgm:t>
    </dgm:pt>
    <dgm:pt modelId="{8AC21525-E10E-45A4-9CA5-1EE010734599}" type="pres">
      <dgm:prSet presAssocID="{86DFDF28-DEFC-4451-86DF-3A6CE199F1CA}" presName="node" presStyleLbl="node1" presStyleIdx="3" presStyleCnt="5" custScaleX="210041" custScaleY="96308" custRadScaleRad="140081" custRadScaleInc="4340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F0CD12-3CA2-491A-ABED-9638A857083B}" type="pres">
      <dgm:prSet presAssocID="{3501BCCA-42C9-479A-A78E-33FC85668B08}" presName="Name9" presStyleLbl="parChTrans1D2" presStyleIdx="4" presStyleCnt="5"/>
      <dgm:spPr/>
      <dgm:t>
        <a:bodyPr/>
        <a:lstStyle/>
        <a:p>
          <a:endParaRPr lang="ru-RU"/>
        </a:p>
      </dgm:t>
    </dgm:pt>
    <dgm:pt modelId="{2F97CDC3-CC98-4E93-A507-15B36E07798A}" type="pres">
      <dgm:prSet presAssocID="{3501BCCA-42C9-479A-A78E-33FC85668B08}" presName="connTx" presStyleLbl="parChTrans1D2" presStyleIdx="4" presStyleCnt="5"/>
      <dgm:spPr/>
      <dgm:t>
        <a:bodyPr/>
        <a:lstStyle/>
        <a:p>
          <a:endParaRPr lang="ru-RU"/>
        </a:p>
      </dgm:t>
    </dgm:pt>
    <dgm:pt modelId="{A29CDDD8-A229-43C6-ADA9-28FF68E62675}" type="pres">
      <dgm:prSet presAssocID="{F2C07E33-6CF1-4036-AF14-536619050E07}" presName="node" presStyleLbl="node1" presStyleIdx="4" presStyleCnt="5" custScaleX="166116" custScaleY="84831" custRadScaleRad="148336" custRadScaleInc="-3735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E83213E-564A-42FE-BCA9-63880F533C5A}" type="presOf" srcId="{1E6A9763-F54D-4119-B7ED-24CB3D846132}" destId="{FE955F0B-66B8-4044-A9C3-56B1834819FE}" srcOrd="0" destOrd="0" presId="urn:microsoft.com/office/officeart/2005/8/layout/radial1"/>
    <dgm:cxn modelId="{890CEFCD-391A-4B95-9067-AB492D742327}" type="presOf" srcId="{94FE123B-4DBB-4789-B8DC-D55C4691CD39}" destId="{AE9B8E7B-BBDE-4D7B-BE28-25F26E7C4850}" srcOrd="0" destOrd="0" presId="urn:microsoft.com/office/officeart/2005/8/layout/radial1"/>
    <dgm:cxn modelId="{E360807F-582D-4BC0-945E-4B56A2D3C71D}" type="presOf" srcId="{A640B475-3ED1-4ECB-8F44-0440FE173B60}" destId="{A90984DF-B53D-4F9A-A356-E94F0431E0EA}" srcOrd="1" destOrd="0" presId="urn:microsoft.com/office/officeart/2005/8/layout/radial1"/>
    <dgm:cxn modelId="{DE3B0445-5568-4568-9373-2F49CA8DC420}" type="presOf" srcId="{048BD1F1-EF03-4B87-B1B1-D820DE7F9CB0}" destId="{47C3AA35-21B3-4F75-8452-CA0A3F7CD46D}" srcOrd="1" destOrd="0" presId="urn:microsoft.com/office/officeart/2005/8/layout/radial1"/>
    <dgm:cxn modelId="{00F9F83B-EC93-4FD7-B741-8C2F5EF53145}" srcId="{A129CC99-B5BC-4C0F-97DD-2F0925C747D9}" destId="{1CEF661C-6142-46DD-85AD-5915735C0025}" srcOrd="1" destOrd="0" parTransId="{94FE123B-4DBB-4789-B8DC-D55C4691CD39}" sibTransId="{CD9A0CE3-06D6-4034-BF83-8CD41F7B8709}"/>
    <dgm:cxn modelId="{056AC1C0-6DAD-48ED-B7EE-B7634BF7A336}" type="presOf" srcId="{F2C07E33-6CF1-4036-AF14-536619050E07}" destId="{A29CDDD8-A229-43C6-ADA9-28FF68E62675}" srcOrd="0" destOrd="0" presId="urn:microsoft.com/office/officeart/2005/8/layout/radial1"/>
    <dgm:cxn modelId="{61ABA907-51E2-4E1F-BF58-8A01C3BFEC77}" type="presOf" srcId="{A640B475-3ED1-4ECB-8F44-0440FE173B60}" destId="{CE37D470-55DE-4CC8-B9AC-24DA3B165647}" srcOrd="0" destOrd="0" presId="urn:microsoft.com/office/officeart/2005/8/layout/radial1"/>
    <dgm:cxn modelId="{1D705D06-6C31-4E1F-BCC0-387C00F31758}" type="presOf" srcId="{048BD1F1-EF03-4B87-B1B1-D820DE7F9CB0}" destId="{B1CF0CC7-7A3F-4647-893F-388D07F11F9E}" srcOrd="0" destOrd="0" presId="urn:microsoft.com/office/officeart/2005/8/layout/radial1"/>
    <dgm:cxn modelId="{441DD810-2D91-4920-96C3-BBA4F9891D8A}" type="presOf" srcId="{3501BCCA-42C9-479A-A78E-33FC85668B08}" destId="{8CF0CD12-3CA2-491A-ABED-9638A857083B}" srcOrd="0" destOrd="0" presId="urn:microsoft.com/office/officeart/2005/8/layout/radial1"/>
    <dgm:cxn modelId="{EA763562-231E-46E9-84D8-A1D26A00EE46}" type="presOf" srcId="{1CEF661C-6142-46DD-85AD-5915735C0025}" destId="{CACCD827-55ED-4969-98FD-7563D400FE85}" srcOrd="0" destOrd="0" presId="urn:microsoft.com/office/officeart/2005/8/layout/radial1"/>
    <dgm:cxn modelId="{B3B795A1-2A20-435F-A06A-89529B0E798B}" srcId="{BAB433CF-528A-484F-81FD-0B5F194EA77B}" destId="{A129CC99-B5BC-4C0F-97DD-2F0925C747D9}" srcOrd="0" destOrd="0" parTransId="{09E409CC-6D9D-4AC4-9008-233291F9C1CE}" sibTransId="{CF486159-775E-4239-8598-1F812BB7042F}"/>
    <dgm:cxn modelId="{B01C1A07-0B4A-45C2-95F7-75D742596029}" type="presOf" srcId="{BAB433CF-528A-484F-81FD-0B5F194EA77B}" destId="{24E27831-9DC3-4282-9239-FD4E44B23AC1}" srcOrd="0" destOrd="0" presId="urn:microsoft.com/office/officeart/2005/8/layout/radial1"/>
    <dgm:cxn modelId="{3278AEC9-A092-485A-A568-E7E970983E72}" type="presOf" srcId="{3501BCCA-42C9-479A-A78E-33FC85668B08}" destId="{2F97CDC3-CC98-4E93-A507-15B36E07798A}" srcOrd="1" destOrd="0" presId="urn:microsoft.com/office/officeart/2005/8/layout/radial1"/>
    <dgm:cxn modelId="{C4325325-ECA8-4CA2-BDF1-1016CE2181E3}" srcId="{A129CC99-B5BC-4C0F-97DD-2F0925C747D9}" destId="{6CCFA35D-9909-452C-A630-7941A6CEE490}" srcOrd="2" destOrd="0" parTransId="{A640B475-3ED1-4ECB-8F44-0440FE173B60}" sibTransId="{97FFECCD-84BC-4D10-B5E3-532B524C4008}"/>
    <dgm:cxn modelId="{7CE24C64-E252-4A23-987D-7C51B679EE5E}" srcId="{A129CC99-B5BC-4C0F-97DD-2F0925C747D9}" destId="{295759FD-8BEB-4A5A-B93D-027BFD60FCB7}" srcOrd="0" destOrd="0" parTransId="{048BD1F1-EF03-4B87-B1B1-D820DE7F9CB0}" sibTransId="{9A7B9F49-F8BA-4A31-9753-D84CFC95ACE2}"/>
    <dgm:cxn modelId="{9A9E7BD7-1603-43B1-9065-A97BBD6473D9}" type="presOf" srcId="{6CCFA35D-9909-452C-A630-7941A6CEE490}" destId="{FF9BA55D-4DE6-4F28-9E67-7F2C4E483E41}" srcOrd="0" destOrd="0" presId="urn:microsoft.com/office/officeart/2005/8/layout/radial1"/>
    <dgm:cxn modelId="{231A9D60-9F97-4DCA-A9FE-5C8F84D6B789}" type="presOf" srcId="{295759FD-8BEB-4A5A-B93D-027BFD60FCB7}" destId="{BA2E73EE-D984-4391-ACA0-C33218AB13A4}" srcOrd="0" destOrd="0" presId="urn:microsoft.com/office/officeart/2005/8/layout/radial1"/>
    <dgm:cxn modelId="{918258BC-935A-4AC9-AB3F-1327A7263C3C}" type="presOf" srcId="{86DFDF28-DEFC-4451-86DF-3A6CE199F1CA}" destId="{8AC21525-E10E-45A4-9CA5-1EE010734599}" srcOrd="0" destOrd="0" presId="urn:microsoft.com/office/officeart/2005/8/layout/radial1"/>
    <dgm:cxn modelId="{2394A66B-DD3E-4FCB-A61A-CDCA0B127F90}" type="presOf" srcId="{1E6A9763-F54D-4119-B7ED-24CB3D846132}" destId="{8611DFE4-A1CB-4A49-9C02-FCFBDF8C9C98}" srcOrd="1" destOrd="0" presId="urn:microsoft.com/office/officeart/2005/8/layout/radial1"/>
    <dgm:cxn modelId="{4947534C-F336-464C-BBFD-02BAC90877B6}" type="presOf" srcId="{94FE123B-4DBB-4789-B8DC-D55C4691CD39}" destId="{D9C16788-39A0-41B4-85E6-7B09B61719F4}" srcOrd="1" destOrd="0" presId="urn:microsoft.com/office/officeart/2005/8/layout/radial1"/>
    <dgm:cxn modelId="{CE504445-B010-4AD1-9F29-4C260201EB14}" type="presOf" srcId="{A129CC99-B5BC-4C0F-97DD-2F0925C747D9}" destId="{A06F65DA-A9F4-456B-A185-126492AE4BD3}" srcOrd="0" destOrd="0" presId="urn:microsoft.com/office/officeart/2005/8/layout/radial1"/>
    <dgm:cxn modelId="{C37DF460-A24A-48CC-843A-270EE3BD9F87}" srcId="{A129CC99-B5BC-4C0F-97DD-2F0925C747D9}" destId="{86DFDF28-DEFC-4451-86DF-3A6CE199F1CA}" srcOrd="3" destOrd="0" parTransId="{1E6A9763-F54D-4119-B7ED-24CB3D846132}" sibTransId="{9CC7FA87-2612-49B7-9F88-C62E01933965}"/>
    <dgm:cxn modelId="{CA49CD04-99E4-431A-AC89-CF07F5CC90A5}" srcId="{A129CC99-B5BC-4C0F-97DD-2F0925C747D9}" destId="{F2C07E33-6CF1-4036-AF14-536619050E07}" srcOrd="4" destOrd="0" parTransId="{3501BCCA-42C9-479A-A78E-33FC85668B08}" sibTransId="{A67E2C97-4AA7-454F-B7EE-CE24CDB63F26}"/>
    <dgm:cxn modelId="{82260A27-AC90-4F5B-8E2F-9216FDDE0EAD}" type="presParOf" srcId="{24E27831-9DC3-4282-9239-FD4E44B23AC1}" destId="{A06F65DA-A9F4-456B-A185-126492AE4BD3}" srcOrd="0" destOrd="0" presId="urn:microsoft.com/office/officeart/2005/8/layout/radial1"/>
    <dgm:cxn modelId="{4E1257E8-16D1-44C2-BA75-58FC3A1262B1}" type="presParOf" srcId="{24E27831-9DC3-4282-9239-FD4E44B23AC1}" destId="{B1CF0CC7-7A3F-4647-893F-388D07F11F9E}" srcOrd="1" destOrd="0" presId="urn:microsoft.com/office/officeart/2005/8/layout/radial1"/>
    <dgm:cxn modelId="{6EC9BB9D-8934-4BA9-A08B-7EF01951067B}" type="presParOf" srcId="{B1CF0CC7-7A3F-4647-893F-388D07F11F9E}" destId="{47C3AA35-21B3-4F75-8452-CA0A3F7CD46D}" srcOrd="0" destOrd="0" presId="urn:microsoft.com/office/officeart/2005/8/layout/radial1"/>
    <dgm:cxn modelId="{F939EDC4-6BA7-40B9-9F60-67B9DB0A29E9}" type="presParOf" srcId="{24E27831-9DC3-4282-9239-FD4E44B23AC1}" destId="{BA2E73EE-D984-4391-ACA0-C33218AB13A4}" srcOrd="2" destOrd="0" presId="urn:microsoft.com/office/officeart/2005/8/layout/radial1"/>
    <dgm:cxn modelId="{B1003076-573D-4CAD-A2EF-7901823FD59C}" type="presParOf" srcId="{24E27831-9DC3-4282-9239-FD4E44B23AC1}" destId="{AE9B8E7B-BBDE-4D7B-BE28-25F26E7C4850}" srcOrd="3" destOrd="0" presId="urn:microsoft.com/office/officeart/2005/8/layout/radial1"/>
    <dgm:cxn modelId="{981A7914-2CAB-4C6E-97E4-B8366A5390D6}" type="presParOf" srcId="{AE9B8E7B-BBDE-4D7B-BE28-25F26E7C4850}" destId="{D9C16788-39A0-41B4-85E6-7B09B61719F4}" srcOrd="0" destOrd="0" presId="urn:microsoft.com/office/officeart/2005/8/layout/radial1"/>
    <dgm:cxn modelId="{46E7AA39-DF74-41E0-9490-03A04FF120A1}" type="presParOf" srcId="{24E27831-9DC3-4282-9239-FD4E44B23AC1}" destId="{CACCD827-55ED-4969-98FD-7563D400FE85}" srcOrd="4" destOrd="0" presId="urn:microsoft.com/office/officeart/2005/8/layout/radial1"/>
    <dgm:cxn modelId="{CB5E6D94-3769-4FF8-BEEE-96B47E5FFACD}" type="presParOf" srcId="{24E27831-9DC3-4282-9239-FD4E44B23AC1}" destId="{CE37D470-55DE-4CC8-B9AC-24DA3B165647}" srcOrd="5" destOrd="0" presId="urn:microsoft.com/office/officeart/2005/8/layout/radial1"/>
    <dgm:cxn modelId="{65607BF5-BE9C-42AC-83BC-FAA9F4E7D394}" type="presParOf" srcId="{CE37D470-55DE-4CC8-B9AC-24DA3B165647}" destId="{A90984DF-B53D-4F9A-A356-E94F0431E0EA}" srcOrd="0" destOrd="0" presId="urn:microsoft.com/office/officeart/2005/8/layout/radial1"/>
    <dgm:cxn modelId="{0CC1E9FE-1FA9-45DD-8B7A-943FC7AEDD43}" type="presParOf" srcId="{24E27831-9DC3-4282-9239-FD4E44B23AC1}" destId="{FF9BA55D-4DE6-4F28-9E67-7F2C4E483E41}" srcOrd="6" destOrd="0" presId="urn:microsoft.com/office/officeart/2005/8/layout/radial1"/>
    <dgm:cxn modelId="{A65BE11B-1307-4F67-B06E-A794AC0136AB}" type="presParOf" srcId="{24E27831-9DC3-4282-9239-FD4E44B23AC1}" destId="{FE955F0B-66B8-4044-A9C3-56B1834819FE}" srcOrd="7" destOrd="0" presId="urn:microsoft.com/office/officeart/2005/8/layout/radial1"/>
    <dgm:cxn modelId="{3E5DCEBF-18FF-49E7-BBD9-584AD690EF48}" type="presParOf" srcId="{FE955F0B-66B8-4044-A9C3-56B1834819FE}" destId="{8611DFE4-A1CB-4A49-9C02-FCFBDF8C9C98}" srcOrd="0" destOrd="0" presId="urn:microsoft.com/office/officeart/2005/8/layout/radial1"/>
    <dgm:cxn modelId="{B0F16F37-D1BB-4306-8731-62F04E13BDBF}" type="presParOf" srcId="{24E27831-9DC3-4282-9239-FD4E44B23AC1}" destId="{8AC21525-E10E-45A4-9CA5-1EE010734599}" srcOrd="8" destOrd="0" presId="urn:microsoft.com/office/officeart/2005/8/layout/radial1"/>
    <dgm:cxn modelId="{A1773AA6-5338-447C-BB68-17B74F3E7273}" type="presParOf" srcId="{24E27831-9DC3-4282-9239-FD4E44B23AC1}" destId="{8CF0CD12-3CA2-491A-ABED-9638A857083B}" srcOrd="9" destOrd="0" presId="urn:microsoft.com/office/officeart/2005/8/layout/radial1"/>
    <dgm:cxn modelId="{30D970C9-38C8-4711-8164-BED7100F149A}" type="presParOf" srcId="{8CF0CD12-3CA2-491A-ABED-9638A857083B}" destId="{2F97CDC3-CC98-4E93-A507-15B36E07798A}" srcOrd="0" destOrd="0" presId="urn:microsoft.com/office/officeart/2005/8/layout/radial1"/>
    <dgm:cxn modelId="{0961B821-E825-477A-8CEC-A38D8301BF66}" type="presParOf" srcId="{24E27831-9DC3-4282-9239-FD4E44B23AC1}" destId="{A29CDDD8-A229-43C6-ADA9-28FF68E62675}" srcOrd="1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F1D2158-6699-4D65-8AE4-C9C545953FEA}">
      <dsp:nvSpPr>
        <dsp:cNvPr id="0" name=""/>
        <dsp:cNvSpPr/>
      </dsp:nvSpPr>
      <dsp:spPr>
        <a:xfrm>
          <a:off x="3297471" y="2151433"/>
          <a:ext cx="1634656" cy="16346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3297471" y="2151433"/>
        <a:ext cx="1634656" cy="1634656"/>
      </dsp:txXfrm>
    </dsp:sp>
    <dsp:sp modelId="{1FB27354-A6C8-47C7-9077-FF9CD8F00B40}">
      <dsp:nvSpPr>
        <dsp:cNvPr id="0" name=""/>
        <dsp:cNvSpPr/>
      </dsp:nvSpPr>
      <dsp:spPr>
        <a:xfrm rot="16200000">
          <a:off x="3867860" y="1886617"/>
          <a:ext cx="493878" cy="35753"/>
        </a:xfrm>
        <a:custGeom>
          <a:avLst/>
          <a:gdLst/>
          <a:ahLst/>
          <a:cxnLst/>
          <a:rect l="0" t="0" r="0" b="0"/>
          <a:pathLst>
            <a:path>
              <a:moveTo>
                <a:pt x="0" y="17876"/>
              </a:moveTo>
              <a:lnTo>
                <a:pt x="493878" y="178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200000">
        <a:off x="4102453" y="1892147"/>
        <a:ext cx="24693" cy="24693"/>
      </dsp:txXfrm>
    </dsp:sp>
    <dsp:sp modelId="{A72F0A82-462F-42A0-BEEB-1AEAEE97AA7E}">
      <dsp:nvSpPr>
        <dsp:cNvPr id="0" name=""/>
        <dsp:cNvSpPr/>
      </dsp:nvSpPr>
      <dsp:spPr>
        <a:xfrm>
          <a:off x="3297471" y="22898"/>
          <a:ext cx="1634656" cy="16346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3297471" y="22898"/>
        <a:ext cx="1634656" cy="1634656"/>
      </dsp:txXfrm>
    </dsp:sp>
    <dsp:sp modelId="{0A5D4BBC-D04B-4EB0-87C3-88E3C7629EB4}">
      <dsp:nvSpPr>
        <dsp:cNvPr id="0" name=""/>
        <dsp:cNvSpPr/>
      </dsp:nvSpPr>
      <dsp:spPr>
        <a:xfrm>
          <a:off x="4932128" y="2950884"/>
          <a:ext cx="493878" cy="35753"/>
        </a:xfrm>
        <a:custGeom>
          <a:avLst/>
          <a:gdLst/>
          <a:ahLst/>
          <a:cxnLst/>
          <a:rect l="0" t="0" r="0" b="0"/>
          <a:pathLst>
            <a:path>
              <a:moveTo>
                <a:pt x="0" y="17876"/>
              </a:moveTo>
              <a:lnTo>
                <a:pt x="493878" y="178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5166720" y="2956414"/>
        <a:ext cx="24693" cy="24693"/>
      </dsp:txXfrm>
    </dsp:sp>
    <dsp:sp modelId="{370DEF58-5549-4821-94FF-F834597ADEC9}">
      <dsp:nvSpPr>
        <dsp:cNvPr id="0" name=""/>
        <dsp:cNvSpPr/>
      </dsp:nvSpPr>
      <dsp:spPr>
        <a:xfrm>
          <a:off x="5426006" y="2151433"/>
          <a:ext cx="1634656" cy="16346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5426006" y="2151433"/>
        <a:ext cx="1634656" cy="1634656"/>
      </dsp:txXfrm>
    </dsp:sp>
    <dsp:sp modelId="{6026F266-4B74-4ED4-87A2-77830E02ACD9}">
      <dsp:nvSpPr>
        <dsp:cNvPr id="0" name=""/>
        <dsp:cNvSpPr/>
      </dsp:nvSpPr>
      <dsp:spPr>
        <a:xfrm rot="5400000">
          <a:off x="3867860" y="4015152"/>
          <a:ext cx="493878" cy="35753"/>
        </a:xfrm>
        <a:custGeom>
          <a:avLst/>
          <a:gdLst/>
          <a:ahLst/>
          <a:cxnLst/>
          <a:rect l="0" t="0" r="0" b="0"/>
          <a:pathLst>
            <a:path>
              <a:moveTo>
                <a:pt x="0" y="17876"/>
              </a:moveTo>
              <a:lnTo>
                <a:pt x="493878" y="178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400000">
        <a:off x="4102453" y="4020681"/>
        <a:ext cx="24693" cy="24693"/>
      </dsp:txXfrm>
    </dsp:sp>
    <dsp:sp modelId="{F432A38D-A201-4793-9CE1-70EABCC6D9B7}">
      <dsp:nvSpPr>
        <dsp:cNvPr id="0" name=""/>
        <dsp:cNvSpPr/>
      </dsp:nvSpPr>
      <dsp:spPr>
        <a:xfrm>
          <a:off x="3297471" y="4279968"/>
          <a:ext cx="1634656" cy="16346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3297471" y="4279968"/>
        <a:ext cx="1634656" cy="1634656"/>
      </dsp:txXfrm>
    </dsp:sp>
    <dsp:sp modelId="{0B5F106E-8E55-47D5-87B5-8A5105371454}">
      <dsp:nvSpPr>
        <dsp:cNvPr id="0" name=""/>
        <dsp:cNvSpPr/>
      </dsp:nvSpPr>
      <dsp:spPr>
        <a:xfrm rot="10800000">
          <a:off x="2803593" y="2950884"/>
          <a:ext cx="493878" cy="35753"/>
        </a:xfrm>
        <a:custGeom>
          <a:avLst/>
          <a:gdLst/>
          <a:ahLst/>
          <a:cxnLst/>
          <a:rect l="0" t="0" r="0" b="0"/>
          <a:pathLst>
            <a:path>
              <a:moveTo>
                <a:pt x="0" y="17876"/>
              </a:moveTo>
              <a:lnTo>
                <a:pt x="493878" y="1787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800000">
        <a:off x="3038185" y="2956414"/>
        <a:ext cx="24693" cy="24693"/>
      </dsp:txXfrm>
    </dsp:sp>
    <dsp:sp modelId="{CEFC0BE7-5335-4F10-A2AE-B046CB70CEC3}">
      <dsp:nvSpPr>
        <dsp:cNvPr id="0" name=""/>
        <dsp:cNvSpPr/>
      </dsp:nvSpPr>
      <dsp:spPr>
        <a:xfrm>
          <a:off x="1168937" y="2151433"/>
          <a:ext cx="1634656" cy="163465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685" tIns="19685" rIns="19685" bIns="19685" numCol="1" spcCol="1270" anchor="ctr" anchorCtr="0">
          <a:noAutofit/>
        </a:bodyPr>
        <a:lstStyle/>
        <a:p>
          <a:pPr lvl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100" kern="1200"/>
        </a:p>
      </dsp:txBody>
      <dsp:txXfrm>
        <a:off x="1168937" y="2151433"/>
        <a:ext cx="1634656" cy="163465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06F65DA-A9F4-456B-A185-126492AE4BD3}">
      <dsp:nvSpPr>
        <dsp:cNvPr id="0" name=""/>
        <dsp:cNvSpPr/>
      </dsp:nvSpPr>
      <dsp:spPr>
        <a:xfrm>
          <a:off x="2843803" y="1728192"/>
          <a:ext cx="3563595" cy="19748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Цей урок</a:t>
          </a:r>
          <a:endParaRPr lang="ru-RU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навчить</a:t>
          </a:r>
          <a:endParaRPr lang="ru-RU" sz="3200" kern="1200" dirty="0" smtClean="0"/>
        </a:p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kern="1200" dirty="0" smtClean="0"/>
            <a:t>мене</a:t>
          </a:r>
          <a:endParaRPr lang="ru-RU" sz="3200" kern="1200" dirty="0"/>
        </a:p>
      </dsp:txBody>
      <dsp:txXfrm>
        <a:off x="2843803" y="1728192"/>
        <a:ext cx="3563595" cy="1974828"/>
      </dsp:txXfrm>
    </dsp:sp>
    <dsp:sp modelId="{B1CF0CC7-7A3F-4647-893F-388D07F11F9E}">
      <dsp:nvSpPr>
        <dsp:cNvPr id="0" name=""/>
        <dsp:cNvSpPr/>
      </dsp:nvSpPr>
      <dsp:spPr>
        <a:xfrm rot="16156058">
          <a:off x="4483754" y="1583933"/>
          <a:ext cx="255188" cy="33399"/>
        </a:xfrm>
        <a:custGeom>
          <a:avLst/>
          <a:gdLst/>
          <a:ahLst/>
          <a:cxnLst/>
          <a:rect l="0" t="0" r="0" b="0"/>
          <a:pathLst>
            <a:path>
              <a:moveTo>
                <a:pt x="0" y="16699"/>
              </a:moveTo>
              <a:lnTo>
                <a:pt x="255188" y="166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6156058">
        <a:off x="4604968" y="1594253"/>
        <a:ext cx="12759" cy="12759"/>
      </dsp:txXfrm>
    </dsp:sp>
    <dsp:sp modelId="{BA2E73EE-D984-4391-ACA0-C33218AB13A4}">
      <dsp:nvSpPr>
        <dsp:cNvPr id="0" name=""/>
        <dsp:cNvSpPr/>
      </dsp:nvSpPr>
      <dsp:spPr>
        <a:xfrm>
          <a:off x="2759013" y="102516"/>
          <a:ext cx="3683889" cy="13705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Розпізнавати</a:t>
          </a:r>
          <a:endParaRPr lang="ru-RU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відмінки</a:t>
          </a:r>
          <a:endParaRPr lang="ru-RU" sz="2400" kern="1200" dirty="0" smtClean="0"/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прикметників</a:t>
          </a:r>
          <a:endParaRPr lang="ru-RU" sz="2400" kern="1200" dirty="0"/>
        </a:p>
      </dsp:txBody>
      <dsp:txXfrm>
        <a:off x="2759013" y="102516"/>
        <a:ext cx="3683889" cy="1370540"/>
      </dsp:txXfrm>
    </dsp:sp>
    <dsp:sp modelId="{AE9B8E7B-BBDE-4D7B-BE28-25F26E7C4850}">
      <dsp:nvSpPr>
        <dsp:cNvPr id="0" name=""/>
        <dsp:cNvSpPr/>
      </dsp:nvSpPr>
      <dsp:spPr>
        <a:xfrm rot="5356">
          <a:off x="6407391" y="2701709"/>
          <a:ext cx="33994" cy="33399"/>
        </a:xfrm>
        <a:custGeom>
          <a:avLst/>
          <a:gdLst/>
          <a:ahLst/>
          <a:cxnLst/>
          <a:rect l="0" t="0" r="0" b="0"/>
          <a:pathLst>
            <a:path>
              <a:moveTo>
                <a:pt x="0" y="16699"/>
              </a:moveTo>
              <a:lnTo>
                <a:pt x="33994" y="166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5356">
        <a:off x="6423539" y="2717558"/>
        <a:ext cx="1699" cy="1699"/>
      </dsp:txXfrm>
    </dsp:sp>
    <dsp:sp modelId="{CACCD827-55ED-4969-98FD-7563D400FE85}">
      <dsp:nvSpPr>
        <dsp:cNvPr id="0" name=""/>
        <dsp:cNvSpPr/>
      </dsp:nvSpPr>
      <dsp:spPr>
        <a:xfrm>
          <a:off x="6441382" y="1872202"/>
          <a:ext cx="2702617" cy="16966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Аналізувати,  робити висновки</a:t>
          </a:r>
          <a:endParaRPr lang="ru-RU" sz="2400" kern="1200" dirty="0"/>
        </a:p>
      </dsp:txBody>
      <dsp:txXfrm>
        <a:off x="6441382" y="1872202"/>
        <a:ext cx="2702617" cy="1696675"/>
      </dsp:txXfrm>
    </dsp:sp>
    <dsp:sp modelId="{CE37D470-55DE-4CC8-B9AC-24DA3B165647}">
      <dsp:nvSpPr>
        <dsp:cNvPr id="0" name=""/>
        <dsp:cNvSpPr/>
      </dsp:nvSpPr>
      <dsp:spPr>
        <a:xfrm rot="2657486">
          <a:off x="5394817" y="3829837"/>
          <a:ext cx="780074" cy="33399"/>
        </a:xfrm>
        <a:custGeom>
          <a:avLst/>
          <a:gdLst/>
          <a:ahLst/>
          <a:cxnLst/>
          <a:rect l="0" t="0" r="0" b="0"/>
          <a:pathLst>
            <a:path>
              <a:moveTo>
                <a:pt x="0" y="16699"/>
              </a:moveTo>
              <a:lnTo>
                <a:pt x="780074" y="166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2657486">
        <a:off x="5765353" y="3827034"/>
        <a:ext cx="39003" cy="39003"/>
      </dsp:txXfrm>
    </dsp:sp>
    <dsp:sp modelId="{FF9BA55D-4DE6-4F28-9E67-7F2C4E483E41}">
      <dsp:nvSpPr>
        <dsp:cNvPr id="0" name=""/>
        <dsp:cNvSpPr/>
      </dsp:nvSpPr>
      <dsp:spPr>
        <a:xfrm>
          <a:off x="5022024" y="4036580"/>
          <a:ext cx="3654435" cy="169667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Правильно вживати закінчення</a:t>
          </a:r>
          <a:endParaRPr lang="ru-RU" sz="2400" kern="1200" dirty="0"/>
        </a:p>
      </dsp:txBody>
      <dsp:txXfrm>
        <a:off x="5022024" y="4036580"/>
        <a:ext cx="3654435" cy="1696675"/>
      </dsp:txXfrm>
    </dsp:sp>
    <dsp:sp modelId="{FE955F0B-66B8-4044-A9C3-56B1834819FE}">
      <dsp:nvSpPr>
        <dsp:cNvPr id="0" name=""/>
        <dsp:cNvSpPr/>
      </dsp:nvSpPr>
      <dsp:spPr>
        <a:xfrm rot="8283894">
          <a:off x="2864825" y="3855559"/>
          <a:ext cx="946507" cy="33399"/>
        </a:xfrm>
        <a:custGeom>
          <a:avLst/>
          <a:gdLst/>
          <a:ahLst/>
          <a:cxnLst/>
          <a:rect l="0" t="0" r="0" b="0"/>
          <a:pathLst>
            <a:path>
              <a:moveTo>
                <a:pt x="0" y="16699"/>
              </a:moveTo>
              <a:lnTo>
                <a:pt x="946507" y="166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8283894">
        <a:off x="3314416" y="3848596"/>
        <a:ext cx="47325" cy="47325"/>
      </dsp:txXfrm>
    </dsp:sp>
    <dsp:sp modelId="{8AC21525-E10E-45A4-9CA5-1EE010734599}">
      <dsp:nvSpPr>
        <dsp:cNvPr id="0" name=""/>
        <dsp:cNvSpPr/>
      </dsp:nvSpPr>
      <dsp:spPr>
        <a:xfrm>
          <a:off x="394119" y="4099221"/>
          <a:ext cx="3563714" cy="163403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Відрізняти прикметники твердої та м’якої груп</a:t>
          </a:r>
          <a:endParaRPr lang="ru-RU" sz="2400" kern="1200" dirty="0"/>
        </a:p>
      </dsp:txBody>
      <dsp:txXfrm>
        <a:off x="394119" y="4099221"/>
        <a:ext cx="3563714" cy="1634034"/>
      </dsp:txXfrm>
    </dsp:sp>
    <dsp:sp modelId="{8CF0CD12-3CA2-491A-ABED-9638A857083B}">
      <dsp:nvSpPr>
        <dsp:cNvPr id="0" name=""/>
        <dsp:cNvSpPr/>
      </dsp:nvSpPr>
      <dsp:spPr>
        <a:xfrm rot="10778326">
          <a:off x="2818341" y="2710220"/>
          <a:ext cx="25577" cy="33399"/>
        </a:xfrm>
        <a:custGeom>
          <a:avLst/>
          <a:gdLst/>
          <a:ahLst/>
          <a:cxnLst/>
          <a:rect l="0" t="0" r="0" b="0"/>
          <a:pathLst>
            <a:path>
              <a:moveTo>
                <a:pt x="0" y="16699"/>
              </a:moveTo>
              <a:lnTo>
                <a:pt x="25577" y="1669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 rot="10778326">
        <a:off x="2830490" y="2726280"/>
        <a:ext cx="1278" cy="1278"/>
      </dsp:txXfrm>
    </dsp:sp>
    <dsp:sp modelId="{A29CDDD8-A229-43C6-ADA9-28FF68E62675}">
      <dsp:nvSpPr>
        <dsp:cNvPr id="0" name=""/>
        <dsp:cNvSpPr/>
      </dsp:nvSpPr>
      <dsp:spPr>
        <a:xfrm>
          <a:off x="0" y="2016231"/>
          <a:ext cx="2818449" cy="143930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kern="1200" dirty="0" smtClean="0"/>
            <a:t>Відмінювати прикметники </a:t>
          </a:r>
          <a:endParaRPr lang="ru-RU" sz="2400" kern="1200" dirty="0"/>
        </a:p>
      </dsp:txBody>
      <dsp:txXfrm>
        <a:off x="0" y="2016231"/>
        <a:ext cx="2818449" cy="14393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45ACAE-4888-43D9-A8B8-F8EA3D65F697}" type="datetimeFigureOut">
              <a:rPr lang="ru-RU" smtClean="0"/>
              <a:pPr/>
              <a:t>13.12.2012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98F4A6-CBD0-4D74-81EF-3E912BDF1C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Layout" Target="../diagrams/layout1.xml"/><Relationship Id="rId7" Type="http://schemas.openxmlformats.org/officeDocument/2006/relationships/image" Target="../media/image1.jpeg"/><Relationship Id="rId12" Type="http://schemas.microsoft.com/office/2007/relationships/diagramDrawing" Target="../diagrams/drawing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openxmlformats.org/officeDocument/2006/relationships/diagramColors" Target="../diagrams/colors2.xml"/><Relationship Id="rId5" Type="http://schemas.openxmlformats.org/officeDocument/2006/relationships/diagramColors" Target="../diagrams/colors1.xml"/><Relationship Id="rId10" Type="http://schemas.openxmlformats.org/officeDocument/2006/relationships/diagramQuickStyle" Target="../diagrams/quickStyle2.xml"/><Relationship Id="rId4" Type="http://schemas.openxmlformats.org/officeDocument/2006/relationships/diagramQuickStyle" Target="../diagrams/quickStyle1.xml"/><Relationship Id="rId9" Type="http://schemas.openxmlformats.org/officeDocument/2006/relationships/diagramLayout" Target="../diagrams/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88924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dirty="0" smtClean="0">
                <a:solidFill>
                  <a:srgbClr val="096033"/>
                </a:solidFill>
              </a:rPr>
              <a:t>Українська мова  4 клас</a:t>
            </a:r>
            <a:endParaRPr lang="ru-RU" sz="5400" dirty="0">
              <a:solidFill>
                <a:srgbClr val="096033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980728"/>
            <a:ext cx="874846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uk-UA" sz="6600" b="1" i="1" dirty="0">
                <a:solidFill>
                  <a:srgbClr val="C00000"/>
                </a:solidFill>
                <a:latin typeface="Monotype Corsiva" pitchFamily="66" charset="0"/>
                <a:ea typeface="Cambria Math" pitchFamily="18" charset="0"/>
              </a:rPr>
              <a:t>Вправи на визначення відмінка прикметника у реченнях за закінченням і відмінком іменника</a:t>
            </a:r>
            <a:endParaRPr lang="ru-RU" sz="6600" b="1" i="1" dirty="0">
              <a:solidFill>
                <a:srgbClr val="C00000"/>
              </a:solidFill>
              <a:latin typeface="Monotype Corsiva" pitchFamily="66" charset="0"/>
              <a:ea typeface="Cambria Math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uk-UA" sz="2400" b="1" dirty="0" smtClean="0"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Презентацію підготувала вчитель</a:t>
            </a:r>
          </a:p>
          <a:p>
            <a:pPr algn="ctr">
              <a:spcBef>
                <a:spcPct val="50000"/>
              </a:spcBef>
              <a:defRPr/>
            </a:pPr>
            <a:r>
              <a:rPr lang="uk-UA" sz="2400" b="1" dirty="0" err="1" smtClean="0"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Ладижинської</a:t>
            </a:r>
            <a:r>
              <a:rPr lang="uk-UA" sz="2400" b="1" dirty="0" smtClean="0"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 загальноосвітньої школи </a:t>
            </a:r>
            <a:endParaRPr lang="uk-UA" sz="2400" b="1" dirty="0"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uk-UA" sz="2400" b="1" dirty="0"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 І </a:t>
            </a:r>
            <a:r>
              <a:rPr lang="uk-UA" sz="2400" b="1" dirty="0" smtClean="0"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–ІІІ ступенів №2  </a:t>
            </a:r>
            <a:r>
              <a:rPr lang="uk-UA" sz="2400" b="1" dirty="0" smtClean="0">
                <a:solidFill>
                  <a:srgbClr val="075C2A"/>
                </a:solidFill>
                <a:latin typeface="Arial" pitchFamily="34" charset="0"/>
                <a:cs typeface="Arial" pitchFamily="34" charset="0"/>
              </a:rPr>
              <a:t>Савченко</a:t>
            </a:r>
            <a:r>
              <a:rPr lang="uk-UA" sz="2400" b="1" dirty="0" smtClean="0">
                <a:solidFill>
                  <a:srgbClr val="007635"/>
                </a:solidFill>
                <a:latin typeface="Arial" pitchFamily="34" charset="0"/>
                <a:cs typeface="Arial" pitchFamily="34" charset="0"/>
              </a:rPr>
              <a:t>  Л. В.</a:t>
            </a:r>
            <a:endParaRPr lang="ru-RU" sz="2400" b="1" dirty="0">
              <a:solidFill>
                <a:srgbClr val="007635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0"/>
            <a:ext cx="791977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kern="10" dirty="0" smtClean="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107763" dir="13500000" algn="ctr" rotWithShape="0">
                    <a:srgbClr val="9999FF">
                      <a:alpha val="50000"/>
                    </a:srgbClr>
                  </a:outerShdw>
                </a:effectLst>
                <a:latin typeface="Arial"/>
                <a:cs typeface="Arial"/>
              </a:rPr>
              <a:t>Тема уроку :</a:t>
            </a:r>
            <a:endParaRPr lang="ru-RU" sz="72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1196752"/>
            <a:ext cx="914400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7200" b="1" i="1" dirty="0" smtClean="0">
                <a:solidFill>
                  <a:srgbClr val="C00000"/>
                </a:solidFill>
                <a:latin typeface="Monotype Corsiva" pitchFamily="66" charset="0"/>
                <a:ea typeface="Cambria Math" pitchFamily="18" charset="0"/>
              </a:rPr>
              <a:t>Вправи на визначення  відмінка прикметника у реченнях за закінченням </a:t>
            </a:r>
          </a:p>
          <a:p>
            <a:r>
              <a:rPr lang="uk-UA" sz="7200" b="1" i="1" dirty="0" smtClean="0">
                <a:solidFill>
                  <a:srgbClr val="C00000"/>
                </a:solidFill>
                <a:latin typeface="Monotype Corsiva" pitchFamily="66" charset="0"/>
                <a:ea typeface="Cambria Math" pitchFamily="18" charset="0"/>
              </a:rPr>
              <a:t>і відмінком іменника</a:t>
            </a:r>
            <a:endParaRPr lang="ru-RU" sz="7200" b="1" i="1" dirty="0" smtClean="0">
              <a:solidFill>
                <a:srgbClr val="C00000"/>
              </a:solidFill>
              <a:latin typeface="Monotype Corsiva" pitchFamily="66" charset="0"/>
              <a:ea typeface="Cambria Math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457200" y="188640"/>
          <a:ext cx="8229600" cy="59375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aphicFrame>
        <p:nvGraphicFramePr>
          <p:cNvPr id="6" name="Схема 5"/>
          <p:cNvGraphicFramePr/>
          <p:nvPr/>
        </p:nvGraphicFramePr>
        <p:xfrm>
          <a:off x="0" y="1124744"/>
          <a:ext cx="9144000" cy="57332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827584" y="1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kern="10" dirty="0" err="1" smtClean="0">
                <a:ln w="12700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107763" dir="18900000" algn="ctr" rotWithShape="0">
                    <a:srgbClr val="9999FF">
                      <a:alpha val="50000"/>
                    </a:srgbClr>
                  </a:outerShdw>
                </a:effectLst>
                <a:latin typeface="Arial"/>
                <a:cs typeface="Arial"/>
              </a:rPr>
              <a:t>Мої</a:t>
            </a:r>
            <a:r>
              <a:rPr lang="ru-RU" sz="7200" kern="10" dirty="0" smtClean="0">
                <a:ln w="12700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107763" dir="18900000" algn="ctr" rotWithShape="0">
                    <a:srgbClr val="9999FF">
                      <a:alpha val="50000"/>
                    </a:srgbClr>
                  </a:outerShdw>
                </a:effectLst>
                <a:latin typeface="Arial"/>
                <a:cs typeface="Arial"/>
              </a:rPr>
              <a:t> </a:t>
            </a:r>
            <a:r>
              <a:rPr lang="ru-RU" sz="7200" kern="10" dirty="0" err="1" smtClean="0">
                <a:ln w="12700">
                  <a:noFill/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107763" dir="18900000" algn="ctr" rotWithShape="0">
                    <a:srgbClr val="9999FF">
                      <a:alpha val="50000"/>
                    </a:srgbClr>
                  </a:outerShdw>
                </a:effectLst>
                <a:latin typeface="Arial"/>
                <a:cs typeface="Arial"/>
              </a:rPr>
              <a:t>очікування</a:t>
            </a:r>
            <a:endParaRPr lang="ru-RU" sz="72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79512" y="0"/>
            <a:ext cx="91966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i="1" dirty="0" smtClean="0">
                <a:solidFill>
                  <a:schemeClr val="accent3">
                    <a:lumMod val="50000"/>
                  </a:schemeClr>
                </a:solidFill>
              </a:rPr>
              <a:t>Акції </a:t>
            </a:r>
            <a:r>
              <a:rPr lang="uk-UA" sz="6000" b="1" i="1" dirty="0">
                <a:solidFill>
                  <a:schemeClr val="accent3">
                    <a:lumMod val="50000"/>
                  </a:schemeClr>
                </a:solidFill>
              </a:rPr>
              <a:t>,,Збережіть ялинку “</a:t>
            </a:r>
            <a:endParaRPr lang="ru-RU" sz="6000" b="1" i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8024" y="2132856"/>
            <a:ext cx="435597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800" dirty="0" smtClean="0"/>
              <a:t>Бережіть ялинки! </a:t>
            </a:r>
            <a:endParaRPr lang="ru-RU" sz="4800" dirty="0"/>
          </a:p>
          <a:p>
            <a:r>
              <a:rPr lang="uk-UA" sz="4800" dirty="0"/>
              <a:t>Не рубайте їх !</a:t>
            </a:r>
            <a:endParaRPr lang="ru-RU" sz="4800" dirty="0"/>
          </a:p>
          <a:p>
            <a:endParaRPr lang="ru-RU" sz="4800" dirty="0"/>
          </a:p>
        </p:txBody>
      </p:sp>
      <p:pic>
        <p:nvPicPr>
          <p:cNvPr id="8" name="Picture 3" descr="E:\Документы\Документы Люда\44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24745"/>
            <a:ext cx="4788024" cy="5733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36321" y="51976"/>
            <a:ext cx="847135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5400" b="1" i="1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Спостереження за мовним матеріалом.</a:t>
            </a:r>
            <a:endParaRPr kumimoji="0" lang="uk-UA" sz="5400" b="0" i="0" u="none" strike="noStrike" cap="none" normalizeH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28800"/>
            <a:ext cx="91440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Алгоритм визначення відмінка прикметника :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- знайти прикметник, 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- з`ясувати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, від якого іменника він залежить;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- визначити 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відмінок іменника.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- Р., Ч., В. 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ім.. = 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Р., Ч., В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4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4400" dirty="0" err="1">
                <a:latin typeface="Times New Roman" pitchFamily="18" charset="0"/>
                <a:cs typeface="Times New Roman" pitchFamily="18" charset="0"/>
              </a:rPr>
              <a:t>прикм</a:t>
            </a:r>
            <a:r>
              <a:rPr lang="uk-UA" sz="44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4400" dirty="0">
              <a:latin typeface="Times New Roman" pitchFamily="18" charset="0"/>
              <a:cs typeface="Times New Roman" pitchFamily="18" charset="0"/>
            </a:endParaRPr>
          </a:p>
          <a:p>
            <a:endParaRPr lang="ru-RU" sz="4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39552" y="0"/>
            <a:ext cx="76328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Прави</a:t>
            </a:r>
            <a:r>
              <a:rPr lang="uk-UA" sz="4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ла</a:t>
            </a:r>
            <a:r>
              <a:rPr lang="uk-UA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роботи в групах</a:t>
            </a:r>
            <a:endParaRPr lang="ru-RU" sz="4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692696"/>
            <a:ext cx="9144000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0"/>
              </a:spcBef>
              <a:buNone/>
            </a:pPr>
            <a:r>
              <a:rPr lang="uk-UA" sz="4000" dirty="0" smtClean="0"/>
              <a:t>1.Уважно слухайте завдання  .</a:t>
            </a:r>
            <a:endParaRPr lang="ru-RU" sz="4000" dirty="0" smtClean="0"/>
          </a:p>
          <a:p>
            <a:pPr>
              <a:spcBef>
                <a:spcPts val="0"/>
              </a:spcBef>
              <a:buNone/>
            </a:pPr>
            <a:r>
              <a:rPr lang="uk-UA" sz="4000" dirty="0" smtClean="0"/>
              <a:t>2.Працюйте  так,щоб не заважати іншим.</a:t>
            </a:r>
            <a:endParaRPr lang="ru-RU" sz="4000" dirty="0" smtClean="0"/>
          </a:p>
          <a:p>
            <a:pPr>
              <a:spcBef>
                <a:spcPts val="0"/>
              </a:spcBef>
              <a:buNone/>
            </a:pPr>
            <a:r>
              <a:rPr lang="uk-UA" sz="4000" dirty="0" smtClean="0"/>
              <a:t>3.Говоріть  по черзі й коротко .</a:t>
            </a:r>
            <a:endParaRPr lang="ru-RU" sz="4000" dirty="0" smtClean="0"/>
          </a:p>
          <a:p>
            <a:pPr>
              <a:spcBef>
                <a:spcPts val="0"/>
              </a:spcBef>
              <a:buNone/>
            </a:pPr>
            <a:r>
              <a:rPr lang="uk-UA" sz="4000" dirty="0" smtClean="0"/>
              <a:t>4.Будьте активними,але стриманими.</a:t>
            </a:r>
            <a:endParaRPr lang="ru-RU" sz="4000" dirty="0" smtClean="0"/>
          </a:p>
          <a:p>
            <a:pPr>
              <a:spcBef>
                <a:spcPts val="0"/>
              </a:spcBef>
              <a:buNone/>
            </a:pPr>
            <a:r>
              <a:rPr lang="uk-UA" sz="4000" dirty="0" smtClean="0"/>
              <a:t>5.Не критикуйте ! Не принижуйте!</a:t>
            </a:r>
          </a:p>
          <a:p>
            <a:pPr>
              <a:spcBef>
                <a:spcPts val="0"/>
              </a:spcBef>
              <a:buNone/>
            </a:pPr>
            <a:r>
              <a:rPr lang="uk-UA" sz="4000" dirty="0" smtClean="0"/>
              <a:t> Поважайте думку іншого.</a:t>
            </a:r>
            <a:endParaRPr lang="ru-RU" sz="4000" dirty="0" smtClean="0"/>
          </a:p>
          <a:p>
            <a:pPr>
              <a:spcBef>
                <a:spcPts val="0"/>
              </a:spcBef>
              <a:buNone/>
            </a:pPr>
            <a:r>
              <a:rPr lang="uk-UA" sz="4000" dirty="0" smtClean="0"/>
              <a:t>6. Вкладайтеся </a:t>
            </a:r>
          </a:p>
          <a:p>
            <a:pPr>
              <a:spcBef>
                <a:spcPts val="0"/>
              </a:spcBef>
              <a:buNone/>
            </a:pPr>
            <a:r>
              <a:rPr lang="uk-UA" sz="4000" dirty="0" smtClean="0"/>
              <a:t>у визначений час .</a:t>
            </a:r>
            <a:endParaRPr lang="ru-RU" sz="4000" dirty="0" smtClean="0"/>
          </a:p>
          <a:p>
            <a:endParaRPr lang="ru-RU" dirty="0"/>
          </a:p>
        </p:txBody>
      </p:sp>
      <p:pic>
        <p:nvPicPr>
          <p:cNvPr id="8" name="Picture 11" descr="PE02097_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037384"/>
            <a:ext cx="3563888" cy="2820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95536" y="0"/>
            <a:ext cx="824440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Дослідницька робота  у групах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692696"/>
            <a:ext cx="914400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uk-UA" sz="3200" dirty="0" smtClean="0"/>
              <a:t>1 група. Робота з деформованим текстом.</a:t>
            </a:r>
          </a:p>
          <a:p>
            <a:pPr>
              <a:spcBef>
                <a:spcPct val="50000"/>
              </a:spcBef>
            </a:pPr>
            <a:r>
              <a:rPr lang="uk-UA" sz="3200" dirty="0" smtClean="0"/>
              <a:t>2 група. Прочитати текст . Вставити прикметники . Визначити  число, рід та відмінок прикметників.</a:t>
            </a:r>
          </a:p>
          <a:p>
            <a:pPr>
              <a:spcBef>
                <a:spcPct val="50000"/>
              </a:spcBef>
            </a:pPr>
            <a:r>
              <a:rPr lang="uk-UA" sz="3200" dirty="0" smtClean="0"/>
              <a:t>3 група. Прочитати текст . Вставити прикметники.  Визначити  число ,рід, відмінок прикметників.</a:t>
            </a:r>
            <a:endParaRPr lang="ru-RU" sz="3200" dirty="0" smtClean="0"/>
          </a:p>
          <a:p>
            <a:pPr>
              <a:spcBef>
                <a:spcPct val="50000"/>
              </a:spcBef>
            </a:pPr>
            <a:r>
              <a:rPr lang="uk-UA" sz="3200" dirty="0" smtClean="0"/>
              <a:t>4 група. Прочитати текст . Дописати  закінчення прикметників, визначити їх рід , число,відмінок.</a:t>
            </a:r>
          </a:p>
          <a:p>
            <a:pPr>
              <a:spcBef>
                <a:spcPct val="50000"/>
              </a:spcBef>
            </a:pPr>
            <a:r>
              <a:rPr lang="uk-UA" sz="3200" dirty="0" smtClean="0"/>
              <a:t>5 група. Прочитати текст . Дописати  закінчення прикметників, визначити їх рід , число,відмінок.</a:t>
            </a:r>
            <a:endParaRPr lang="ru-RU" sz="3200" dirty="0" smtClean="0"/>
          </a:p>
          <a:p>
            <a:pPr>
              <a:spcBef>
                <a:spcPct val="50000"/>
              </a:spcBef>
            </a:pPr>
            <a:endParaRPr lang="uk-UA" sz="3200" dirty="0" smtClean="0"/>
          </a:p>
          <a:p>
            <a:endParaRPr lang="ru-RU" sz="32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187624" y="0"/>
            <a:ext cx="66967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Фізкультхвилинка</a:t>
            </a:r>
            <a:endParaRPr lang="ru-RU" sz="4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06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51520" y="980728"/>
            <a:ext cx="3179763" cy="2384425"/>
          </a:xfrm>
          <a:prstGeom prst="rect">
            <a:avLst/>
          </a:prstGeom>
        </p:spPr>
      </p:pic>
      <p:pic>
        <p:nvPicPr>
          <p:cNvPr id="7" name="Picture 5" descr="063ю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3573016"/>
            <a:ext cx="3241675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427984" y="836712"/>
            <a:ext cx="4716016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i="1" dirty="0"/>
              <a:t>У володарки зими</a:t>
            </a:r>
            <a:endParaRPr lang="ru-RU" sz="2800" dirty="0"/>
          </a:p>
          <a:p>
            <a:r>
              <a:rPr lang="uk-UA" sz="2800" i="1" dirty="0"/>
              <a:t>Трішечки замерзли ми.</a:t>
            </a:r>
            <a:endParaRPr lang="ru-RU" sz="2800" dirty="0"/>
          </a:p>
          <a:p>
            <a:r>
              <a:rPr lang="uk-UA" sz="2800" i="1" dirty="0"/>
              <a:t>Грудень каже : «Постривай»</a:t>
            </a:r>
            <a:endParaRPr lang="ru-RU" sz="2800" dirty="0"/>
          </a:p>
          <a:p>
            <a:r>
              <a:rPr lang="uk-UA" sz="2800" i="1" dirty="0"/>
              <a:t>Січень просить «Присідай»</a:t>
            </a:r>
            <a:endParaRPr lang="ru-RU" sz="2800" dirty="0"/>
          </a:p>
          <a:p>
            <a:r>
              <a:rPr lang="uk-UA" sz="2800" i="1" dirty="0"/>
              <a:t> Встали-сіли, </a:t>
            </a:r>
            <a:r>
              <a:rPr lang="uk-UA" sz="2800" i="1" dirty="0" err="1" smtClean="0"/>
              <a:t>встали-</a:t>
            </a:r>
            <a:r>
              <a:rPr lang="uk-UA" sz="2800" i="1" dirty="0" smtClean="0"/>
              <a:t> сіли</a:t>
            </a:r>
            <a:endParaRPr lang="ru-RU" sz="2800" dirty="0"/>
          </a:p>
          <a:p>
            <a:r>
              <a:rPr lang="uk-UA" sz="2800" i="1" dirty="0"/>
              <a:t>Розігріли наше тіло.</a:t>
            </a:r>
            <a:endParaRPr lang="ru-RU" sz="2800" dirty="0"/>
          </a:p>
          <a:p>
            <a:r>
              <a:rPr lang="uk-UA" sz="2800" i="1" dirty="0"/>
              <a:t>Лютий місяць наказав:</a:t>
            </a:r>
            <a:endParaRPr lang="ru-RU" sz="2800" dirty="0"/>
          </a:p>
          <a:p>
            <a:r>
              <a:rPr lang="uk-UA" sz="2800" i="1" dirty="0"/>
              <a:t>Час збиратися до справ.</a:t>
            </a:r>
            <a:endParaRPr lang="ru-RU" sz="2800" dirty="0"/>
          </a:p>
          <a:p>
            <a:r>
              <a:rPr lang="uk-UA" sz="2800" i="1" dirty="0"/>
              <a:t>Сіли, діти, всі гарненько,</a:t>
            </a:r>
            <a:endParaRPr lang="ru-RU" sz="2800" dirty="0"/>
          </a:p>
          <a:p>
            <a:r>
              <a:rPr lang="uk-UA" sz="2800" i="1" dirty="0"/>
              <a:t>Спинки держимо рівненько.</a:t>
            </a:r>
            <a:endParaRPr lang="ru-RU" sz="2800" dirty="0"/>
          </a:p>
          <a:p>
            <a:r>
              <a:rPr lang="uk-UA" sz="2800" i="1" dirty="0"/>
              <a:t>Книги відкриваємо</a:t>
            </a:r>
            <a:endParaRPr lang="ru-RU" sz="2800" dirty="0"/>
          </a:p>
          <a:p>
            <a:r>
              <a:rPr lang="uk-UA" sz="2800" i="1" dirty="0"/>
              <a:t>Знання здобуваємо.</a:t>
            </a:r>
            <a:endParaRPr lang="ru-RU" sz="28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0"/>
            <a:ext cx="723666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5400" b="1" i="1" dirty="0" smtClean="0">
                <a:solidFill>
                  <a:srgbClr val="C00000"/>
                </a:solidFill>
              </a:rPr>
              <a:t>Творча робота в парах</a:t>
            </a:r>
            <a:endParaRPr lang="ru-RU" sz="5400" b="1" dirty="0">
              <a:solidFill>
                <a:srgbClr val="C00000"/>
              </a:solidFill>
            </a:endParaRPr>
          </a:p>
        </p:txBody>
      </p:sp>
      <p:pic>
        <p:nvPicPr>
          <p:cNvPr id="6" name="Picture 7" descr="108781_15697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0" y="1052736"/>
            <a:ext cx="1776413" cy="2600325"/>
          </a:xfrm>
          <a:prstGeom prst="rect">
            <a:avLst/>
          </a:prstGeom>
        </p:spPr>
      </p:pic>
      <p:pic>
        <p:nvPicPr>
          <p:cNvPr id="7" name="Picture 9" descr="1666410[1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584" y="3645024"/>
            <a:ext cx="3455987" cy="260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763688" y="1196752"/>
            <a:ext cx="738031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800" dirty="0" smtClean="0"/>
              <a:t>Гарного коня хвалять , гарну людину шанують .</a:t>
            </a:r>
            <a:endParaRPr lang="ru-RU" sz="2800" dirty="0" smtClean="0"/>
          </a:p>
          <a:p>
            <a:r>
              <a:rPr lang="uk-UA" sz="2800" dirty="0" smtClean="0"/>
              <a:t>Чужим  добром не забагатієш.</a:t>
            </a:r>
          </a:p>
          <a:p>
            <a:r>
              <a:rPr lang="uk-UA" sz="2800" dirty="0" smtClean="0"/>
              <a:t>Ледачому робітникові кожен молоток важкий .</a:t>
            </a:r>
          </a:p>
          <a:p>
            <a:r>
              <a:rPr lang="uk-UA" sz="2800" dirty="0" smtClean="0"/>
              <a:t>Найкращі думки завжди приходять після діла .</a:t>
            </a:r>
            <a:endParaRPr lang="ru-RU" sz="2800" dirty="0" smtClean="0"/>
          </a:p>
          <a:p>
            <a:pPr>
              <a:defRPr/>
            </a:pPr>
            <a:endParaRPr lang="ru-RU" sz="2800" b="1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393725" y="4869160"/>
            <a:ext cx="475027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uk-UA" sz="4400" b="1" i="1" dirty="0" smtClean="0"/>
              <a:t>Перевірка роботи</a:t>
            </a:r>
            <a:endParaRPr lang="ru-RU" sz="4400" b="1" i="1" dirty="0" smtClean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G:\Картинки &amp; Фото\КАРТИНКИ\Красота (природа)\AMAZI0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3717032"/>
            <a:ext cx="4248472" cy="290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123728" y="0"/>
            <a:ext cx="495238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5400" b="1" i="1" dirty="0" smtClean="0">
                <a:solidFill>
                  <a:srgbClr val="C00000"/>
                </a:solidFill>
              </a:rPr>
              <a:t>Творча робота </a:t>
            </a:r>
            <a:endParaRPr lang="ru-RU" sz="5400" b="1" dirty="0">
              <a:solidFill>
                <a:srgbClr val="C0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499992" y="5157192"/>
            <a:ext cx="4644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4000" b="1" i="1" dirty="0" smtClean="0"/>
              <a:t>Перевірка роботи</a:t>
            </a:r>
            <a:endParaRPr lang="ru-RU" sz="4000" b="1" i="1" dirty="0" smtClean="0"/>
          </a:p>
        </p:txBody>
      </p:sp>
      <p:sp>
        <p:nvSpPr>
          <p:cNvPr id="10" name="TextBox 9"/>
          <p:cNvSpPr txBox="1"/>
          <p:nvPr/>
        </p:nvSpPr>
        <p:spPr>
          <a:xfrm>
            <a:off x="0" y="1340768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err="1" smtClean="0"/>
              <a:t>Ів</a:t>
            </a:r>
            <a:r>
              <a:rPr lang="uk-UA" sz="3600" dirty="0" smtClean="0"/>
              <a:t>. На лісовій галявині росла пухнаста ялинка.</a:t>
            </a:r>
          </a:p>
          <a:p>
            <a:r>
              <a:rPr lang="uk-UA" sz="3600" dirty="0" err="1" smtClean="0"/>
              <a:t>ІІв</a:t>
            </a:r>
            <a:r>
              <a:rPr lang="uk-UA" sz="3600" dirty="0" smtClean="0"/>
              <a:t>. Під зеленою ялинкою заховався сірий зайчик .</a:t>
            </a:r>
            <a:endParaRPr lang="ru-RU" sz="36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C:\Documents and Settings\Дмитрий Соловьев\Local Settings\Temporary Internet Files\Content.Word\cover.jpg"/>
          <p:cNvPicPr/>
          <p:nvPr/>
        </p:nvPicPr>
        <p:blipFill>
          <a:blip r:embed="rId3" cstate="print"/>
          <a:srcRect r="5576" b="-61"/>
          <a:stretch>
            <a:fillRect/>
          </a:stretch>
        </p:blipFill>
        <p:spPr bwMode="auto">
          <a:xfrm>
            <a:off x="6012160" y="1988840"/>
            <a:ext cx="273050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475656" y="0"/>
            <a:ext cx="5605189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6000" b="1" i="1" dirty="0" smtClean="0">
                <a:solidFill>
                  <a:srgbClr val="C00000"/>
                </a:solidFill>
              </a:rPr>
              <a:t>Гра ,,Новий рік </a:t>
            </a:r>
            <a:r>
              <a:rPr lang="en-US" sz="6000" b="1" i="1" dirty="0" smtClean="0">
                <a:solidFill>
                  <a:srgbClr val="C00000"/>
                </a:solidFill>
              </a:rPr>
              <a:t>“</a:t>
            </a:r>
            <a:endParaRPr lang="ru-RU" sz="6000" b="1" dirty="0">
              <a:solidFill>
                <a:srgbClr val="C00000"/>
              </a:solidFill>
            </a:endParaRPr>
          </a:p>
        </p:txBody>
      </p:sp>
      <p:pic>
        <p:nvPicPr>
          <p:cNvPr id="8" name="Picture 3" descr="E:\Документы\Документы Люда\44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908720"/>
            <a:ext cx="4788024" cy="5733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ОРГАНІЗАЦІЯ УЧНІВ ДО УРОКУ</a:t>
            </a:r>
            <a:endParaRPr lang="ru-RU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3140968"/>
            <a:ext cx="9144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>
                <a:solidFill>
                  <a:srgbClr val="008000"/>
                </a:solidFill>
              </a:rPr>
              <a:t> </a:t>
            </a:r>
            <a:r>
              <a:rPr lang="uk-UA" sz="4400" b="1" dirty="0">
                <a:solidFill>
                  <a:schemeClr val="tx2">
                    <a:lumMod val="75000"/>
                  </a:schemeClr>
                </a:solidFill>
              </a:rPr>
              <a:t>Не просто слухати ,  </a:t>
            </a:r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</a:rPr>
              <a:t>       працювати </a:t>
            </a:r>
            <a:r>
              <a:rPr lang="uk-UA" sz="4400" b="1" dirty="0">
                <a:solidFill>
                  <a:schemeClr val="tx2">
                    <a:lumMod val="75000"/>
                  </a:schemeClr>
                </a:solidFill>
              </a:rPr>
              <a:t>.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400" b="1" dirty="0">
                <a:solidFill>
                  <a:schemeClr val="tx2">
                    <a:lumMod val="75000"/>
                  </a:schemeClr>
                </a:solidFill>
              </a:rPr>
              <a:t>Не просто дивитися ,   </a:t>
            </a:r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</a:rPr>
              <a:t>  а міркувати.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400" b="1" dirty="0">
                <a:solidFill>
                  <a:schemeClr val="tx2">
                    <a:lumMod val="75000"/>
                  </a:schemeClr>
                </a:solidFill>
              </a:rPr>
              <a:t>Не просто </a:t>
            </a:r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</a:rPr>
              <a:t>відповідати,   </a:t>
            </a:r>
            <a:r>
              <a:rPr lang="uk-UA" sz="4400" b="1" dirty="0">
                <a:solidFill>
                  <a:schemeClr val="tx2">
                    <a:lumMod val="75000"/>
                  </a:schemeClr>
                </a:solidFill>
              </a:rPr>
              <a:t>а чути .</a:t>
            </a:r>
            <a:endParaRPr lang="ru-RU" sz="44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44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400" b="1" dirty="0">
                <a:solidFill>
                  <a:schemeClr val="tx2">
                    <a:lumMod val="75000"/>
                  </a:schemeClr>
                </a:solidFill>
              </a:rPr>
              <a:t>Дружно і плідно     </a:t>
            </a:r>
            <a:r>
              <a:rPr lang="uk-UA" sz="4400" b="1" dirty="0" smtClean="0">
                <a:solidFill>
                  <a:schemeClr val="tx2">
                    <a:lumMod val="75000"/>
                  </a:schemeClr>
                </a:solidFill>
              </a:rPr>
              <a:t>           а </a:t>
            </a:r>
            <a:r>
              <a:rPr lang="uk-UA" sz="4400" b="1" dirty="0">
                <a:solidFill>
                  <a:schemeClr val="tx2">
                    <a:lumMod val="75000"/>
                  </a:schemeClr>
                </a:solidFill>
              </a:rPr>
              <a:t>бачити </a:t>
            </a:r>
            <a:r>
              <a:rPr lang="uk-UA" sz="4400" b="1" dirty="0">
                <a:solidFill>
                  <a:srgbClr val="008000"/>
                </a:solidFill>
              </a:rPr>
              <a:t>.</a:t>
            </a:r>
            <a:endParaRPr lang="ru-RU" sz="4400" b="1" dirty="0">
              <a:solidFill>
                <a:srgbClr val="008000"/>
              </a:solidFill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5724128" y="3356992"/>
            <a:ext cx="0" cy="244827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395536" y="1196752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i="1" dirty="0"/>
              <a:t>Складання девізу уроку</a:t>
            </a:r>
            <a:r>
              <a:rPr lang="uk-UA" sz="5400" dirty="0"/>
              <a:t> </a:t>
            </a:r>
            <a:r>
              <a:rPr lang="uk-UA" sz="5400" dirty="0" smtClean="0"/>
              <a:t>:</a:t>
            </a:r>
            <a:endParaRPr lang="ru-RU" sz="54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0"/>
            <a:ext cx="874846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i="1" dirty="0" smtClean="0">
                <a:solidFill>
                  <a:schemeClr val="accent2"/>
                </a:solidFill>
              </a:rPr>
              <a:t>Домашнє завдання</a:t>
            </a:r>
            <a:br>
              <a:rPr lang="uk-UA" sz="6000" b="1" i="1" dirty="0" smtClean="0">
                <a:solidFill>
                  <a:schemeClr val="accent2"/>
                </a:solidFill>
              </a:rPr>
            </a:br>
            <a:endParaRPr lang="ru-RU" sz="6000" i="1" dirty="0"/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75275" y="3645024"/>
            <a:ext cx="3768725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0" y="908720"/>
            <a:ext cx="91440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І в. Підшукати 3 загадки про зиму , в яких зустрічаються прикметники і визначити </a:t>
            </a:r>
          </a:p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в них відмінок .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ІІ в. Підшукати 3  прислів’я про зиму , в яких зустрічаються прикметники і визначити в них </a:t>
            </a:r>
          </a:p>
          <a:p>
            <a:r>
              <a:rPr lang="uk-UA" sz="3600" b="1" i="1" dirty="0" smtClean="0">
                <a:latin typeface="Times New Roman" pitchFamily="18" charset="0"/>
                <a:cs typeface="Times New Roman" pitchFamily="18" charset="0"/>
              </a:rPr>
              <a:t> відмінок .</a:t>
            </a:r>
            <a:endParaRPr lang="ru-RU" sz="36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1259632" y="0"/>
            <a:ext cx="648446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7200" b="1" i="1" dirty="0" smtClean="0">
                <a:solidFill>
                  <a:schemeClr val="accent2"/>
                </a:solidFill>
              </a:rPr>
              <a:t>Підсумок уроку</a:t>
            </a:r>
            <a:endParaRPr lang="ru-RU" sz="7200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1124744"/>
            <a:ext cx="914399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“НЕЗАКІНЧЕНЕ</a:t>
            </a:r>
            <a:r>
              <a:rPr lang="uk-UA" sz="4800" b="1" i="1" u="sng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uk-UA" sz="4800" b="1" i="1" dirty="0" smtClean="0">
                <a:solidFill>
                  <a:srgbClr val="0000FF"/>
                </a:solidFill>
                <a:latin typeface="Times New Roman" pitchFamily="18" charset="0"/>
                <a:cs typeface="Arial" charset="0"/>
              </a:rPr>
              <a:t>РЕЧЕННЯ”</a:t>
            </a:r>
            <a:endParaRPr lang="ru-RU" sz="4800" b="1" i="1" dirty="0">
              <a:solidFill>
                <a:srgbClr val="0000FF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844824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На сьогоднішньому уроці я навчився …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5589240"/>
            <a:ext cx="560203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Найважче мені було…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797152"/>
            <a:ext cx="60841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0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Мені найбільше сподобалося…</a:t>
            </a:r>
            <a:endParaRPr lang="ru-RU" sz="40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cs typeface="Arial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0" y="3284984"/>
            <a:ext cx="558011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Я б хотів (</a:t>
            </a:r>
            <a:r>
              <a:rPr lang="uk-UA" sz="44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ла</a:t>
            </a:r>
            <a:r>
              <a:rPr lang="uk-UA" sz="4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) дізнатися </a:t>
            </a:r>
          </a:p>
          <a:p>
            <a:r>
              <a:rPr lang="uk-UA" sz="4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Arial" charset="0"/>
              </a:rPr>
              <a:t>більше …</a:t>
            </a:r>
            <a:endParaRPr lang="ru-RU" sz="44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cs typeface="Arial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2780928"/>
            <a:ext cx="3203849" cy="4077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0" y="2420888"/>
            <a:ext cx="8892480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286000" algn="l"/>
              </a:tabLst>
            </a:pPr>
            <a:r>
              <a:rPr kumimoji="0" lang="uk-UA" sz="4400" b="1" i="0" u="none" strike="noStrike" cap="none" normalizeH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Monotype Corsiva" pitchFamily="66" charset="0"/>
                <a:ea typeface="Times New Roman" pitchFamily="18" charset="0"/>
              </a:rPr>
              <a:t>Чи цікавим був урок? Пізнавальним?</a:t>
            </a:r>
            <a:endParaRPr kumimoji="0" lang="uk-UA" sz="4400" b="1" i="0" u="none" strike="noStrike" cap="none" normalizeH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2111861" y="188640"/>
            <a:ext cx="468750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FontTx/>
              <a:buNone/>
            </a:pPr>
            <a:r>
              <a:rPr lang="ru-RU" sz="7200" b="1" dirty="0" err="1" smtClean="0">
                <a:solidFill>
                  <a:srgbClr val="FF3399"/>
                </a:solidFill>
                <a:latin typeface="Comic Sans MS" pitchFamily="66" charset="0"/>
              </a:rPr>
              <a:t>Молодці</a:t>
            </a:r>
            <a:r>
              <a:rPr lang="ru-RU" sz="7200" b="1" dirty="0" smtClean="0">
                <a:solidFill>
                  <a:srgbClr val="FF3399"/>
                </a:solidFill>
                <a:latin typeface="Comic Sans MS" pitchFamily="66" charset="0"/>
              </a:rPr>
              <a:t> !</a:t>
            </a:r>
            <a:endParaRPr lang="ru-RU" sz="7200" b="1" dirty="0">
              <a:solidFill>
                <a:srgbClr val="FF3399"/>
              </a:solidFill>
              <a:latin typeface="Comic Sans MS" pitchFamily="66" charset="0"/>
            </a:endParaRPr>
          </a:p>
        </p:txBody>
      </p:sp>
      <p:pic>
        <p:nvPicPr>
          <p:cNvPr id="6" name="Picture 5" descr="C41-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339752" y="1412776"/>
            <a:ext cx="4608513" cy="457517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899592" y="5657671"/>
            <a:ext cx="7503977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 err="1" smtClean="0">
                <a:solidFill>
                  <a:srgbClr val="FF3300"/>
                </a:solidFill>
                <a:latin typeface="Comic Sans MS" pitchFamily="66" charset="0"/>
              </a:rPr>
              <a:t>Дякую</a:t>
            </a:r>
            <a:r>
              <a:rPr lang="ru-RU" sz="7200" b="1" dirty="0" smtClean="0">
                <a:solidFill>
                  <a:srgbClr val="FF3300"/>
                </a:solidFill>
                <a:latin typeface="Comic Sans MS" pitchFamily="66" charset="0"/>
              </a:rPr>
              <a:t> за урок !</a:t>
            </a:r>
            <a:endParaRPr lang="ru-RU" sz="72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3" name="Содержимое 1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0" y="0"/>
            <a:ext cx="874846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dirty="0" smtClean="0">
                <a:solidFill>
                  <a:srgbClr val="C00000"/>
                </a:solidFill>
              </a:rPr>
              <a:t>ОРГАНІЗАЦІЯ УЧНІВ ДО УРОКУ</a:t>
            </a:r>
            <a:endParaRPr lang="ru-RU" sz="4400" dirty="0"/>
          </a:p>
        </p:txBody>
      </p:sp>
      <p:sp>
        <p:nvSpPr>
          <p:cNvPr id="14" name="TextBox 13"/>
          <p:cNvSpPr txBox="1"/>
          <p:nvPr/>
        </p:nvSpPr>
        <p:spPr>
          <a:xfrm>
            <a:off x="0" y="2780928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dirty="0">
                <a:solidFill>
                  <a:srgbClr val="008000"/>
                </a:solidFill>
              </a:rPr>
              <a:t> </a:t>
            </a:r>
            <a:r>
              <a:rPr lang="uk-UA" sz="4500" b="1" dirty="0">
                <a:solidFill>
                  <a:schemeClr val="tx2">
                    <a:lumMod val="75000"/>
                  </a:schemeClr>
                </a:solidFill>
              </a:rPr>
              <a:t>Не просто слухати , </a:t>
            </a:r>
            <a:r>
              <a:rPr lang="uk-UA" sz="4500" b="1" dirty="0" smtClean="0">
                <a:solidFill>
                  <a:schemeClr val="tx2">
                    <a:lumMod val="75000"/>
                  </a:schemeClr>
                </a:solidFill>
              </a:rPr>
              <a:t>  а чути . </a:t>
            </a:r>
            <a:endParaRPr lang="ru-RU" sz="45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45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500" b="1" dirty="0">
                <a:solidFill>
                  <a:schemeClr val="tx2">
                    <a:lumMod val="75000"/>
                  </a:schemeClr>
                </a:solidFill>
              </a:rPr>
              <a:t>Не просто дивитися </a:t>
            </a:r>
            <a:r>
              <a:rPr lang="uk-UA" sz="4500" b="1" dirty="0" smtClean="0">
                <a:solidFill>
                  <a:schemeClr val="tx2">
                    <a:lumMod val="75000"/>
                  </a:schemeClr>
                </a:solidFill>
              </a:rPr>
              <a:t>, а бачити </a:t>
            </a:r>
            <a:r>
              <a:rPr lang="uk-UA" sz="4500" b="1" dirty="0" smtClean="0">
                <a:solidFill>
                  <a:srgbClr val="008000"/>
                </a:solidFill>
              </a:rPr>
              <a:t>.</a:t>
            </a:r>
            <a:endParaRPr lang="ru-RU" sz="45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45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500" b="1" dirty="0">
                <a:solidFill>
                  <a:schemeClr val="tx2">
                    <a:lumMod val="75000"/>
                  </a:schemeClr>
                </a:solidFill>
              </a:rPr>
              <a:t>Не просто </a:t>
            </a:r>
            <a:r>
              <a:rPr lang="uk-UA" sz="4500" b="1" dirty="0" smtClean="0">
                <a:solidFill>
                  <a:schemeClr val="tx2">
                    <a:lumMod val="75000"/>
                  </a:schemeClr>
                </a:solidFill>
              </a:rPr>
              <a:t>відповідати,а міркувати. </a:t>
            </a:r>
            <a:endParaRPr lang="ru-RU" sz="4500" b="1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sz="4500" b="1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5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uk-UA" sz="4500" b="1" dirty="0">
                <a:solidFill>
                  <a:schemeClr val="tx2">
                    <a:lumMod val="75000"/>
                  </a:schemeClr>
                </a:solidFill>
              </a:rPr>
              <a:t>Дружно і </a:t>
            </a:r>
            <a:r>
              <a:rPr lang="uk-UA" sz="4500" b="1" dirty="0" smtClean="0">
                <a:solidFill>
                  <a:schemeClr val="tx2">
                    <a:lumMod val="75000"/>
                  </a:schemeClr>
                </a:solidFill>
              </a:rPr>
              <a:t>плідно  працювати.</a:t>
            </a:r>
            <a:endParaRPr lang="ru-RU" sz="4500" b="1" dirty="0">
              <a:solidFill>
                <a:srgbClr val="008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95536" y="1196752"/>
            <a:ext cx="77048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>
                <a:solidFill>
                  <a:srgbClr val="008000"/>
                </a:solidFill>
              </a:rPr>
              <a:t>Складання девізу уроку</a:t>
            </a:r>
            <a:r>
              <a:rPr lang="uk-UA" sz="5400" b="1" dirty="0">
                <a:solidFill>
                  <a:srgbClr val="008000"/>
                </a:solidFill>
              </a:rPr>
              <a:t> </a:t>
            </a:r>
            <a:r>
              <a:rPr lang="uk-UA" sz="5400" b="1" dirty="0" smtClean="0">
                <a:solidFill>
                  <a:srgbClr val="008000"/>
                </a:solidFill>
              </a:rPr>
              <a:t>:</a:t>
            </a:r>
            <a:endParaRPr lang="ru-RU" sz="5400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Прямоугольник 8"/>
          <p:cNvSpPr/>
          <p:nvPr/>
        </p:nvSpPr>
        <p:spPr>
          <a:xfrm>
            <a:off x="611560" y="0"/>
            <a:ext cx="76328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rgbClr val="C00000"/>
                </a:solidFill>
              </a:rPr>
              <a:t>АКТУАЛІЗАЦІЯ ОПОРНИХ ЗНАНЬ</a:t>
            </a:r>
            <a:endParaRPr lang="ru-RU" sz="4000" i="1" dirty="0">
              <a:solidFill>
                <a:srgbClr val="C00000"/>
              </a:solidFill>
            </a:endParaRPr>
          </a:p>
        </p:txBody>
      </p:sp>
      <p:pic>
        <p:nvPicPr>
          <p:cNvPr id="1026" name="Picture 2" descr="E:\Документы\Документы Люда\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4355976" cy="6165304"/>
          </a:xfrm>
          <a:prstGeom prst="rect">
            <a:avLst/>
          </a:prstGeom>
          <a:noFill/>
        </p:spPr>
      </p:pic>
      <p:pic>
        <p:nvPicPr>
          <p:cNvPr id="1027" name="Picture 3" descr="E:\Документы\Документы Люда\44 0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692696"/>
            <a:ext cx="4788024" cy="61653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E:\Документы\Документы Люда\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92696"/>
            <a:ext cx="4355976" cy="6165304"/>
          </a:xfrm>
          <a:prstGeom prst="rect">
            <a:avLst/>
          </a:prstGeom>
          <a:noFill/>
        </p:spPr>
      </p:pic>
      <p:pic>
        <p:nvPicPr>
          <p:cNvPr id="12" name="Picture 9" descr="05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6" y="908720"/>
            <a:ext cx="4788024" cy="5328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Line 18"/>
          <p:cNvSpPr>
            <a:spLocks noChangeShapeType="1"/>
          </p:cNvSpPr>
          <p:nvPr/>
        </p:nvSpPr>
        <p:spPr bwMode="auto">
          <a:xfrm flipH="1">
            <a:off x="6516216" y="1700808"/>
            <a:ext cx="360040" cy="720080"/>
          </a:xfrm>
          <a:prstGeom prst="line">
            <a:avLst/>
          </a:prstGeom>
          <a:noFill/>
          <a:ln w="762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660232" y="2420888"/>
            <a:ext cx="216024" cy="576064"/>
          </a:xfrm>
          <a:prstGeom prst="line">
            <a:avLst/>
          </a:prstGeom>
          <a:noFill/>
          <a:ln w="762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 flipH="1">
            <a:off x="5796136" y="2924944"/>
            <a:ext cx="936104" cy="216024"/>
          </a:xfrm>
          <a:prstGeom prst="line">
            <a:avLst/>
          </a:prstGeom>
          <a:noFill/>
          <a:ln w="762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724128" y="3140968"/>
            <a:ext cx="360040" cy="864096"/>
          </a:xfrm>
          <a:prstGeom prst="line">
            <a:avLst/>
          </a:prstGeom>
          <a:noFill/>
          <a:ln w="762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 flipH="1">
            <a:off x="4716016" y="3933056"/>
            <a:ext cx="1224136" cy="648072"/>
          </a:xfrm>
          <a:prstGeom prst="line">
            <a:avLst/>
          </a:prstGeom>
          <a:noFill/>
          <a:ln w="762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4860032" y="4581128"/>
            <a:ext cx="504056" cy="1368152"/>
          </a:xfrm>
          <a:prstGeom prst="line">
            <a:avLst/>
          </a:prstGeom>
          <a:noFill/>
          <a:ln w="76200" cap="rnd">
            <a:solidFill>
              <a:srgbClr val="FF0000"/>
            </a:solidFill>
            <a:prstDash val="sysDot"/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971600" y="188640"/>
            <a:ext cx="748883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000" b="1" i="1" dirty="0" smtClean="0">
                <a:solidFill>
                  <a:srgbClr val="C00000"/>
                </a:solidFill>
              </a:rPr>
              <a:t>РОБОТА  НАД УЗАГАЛЬНЕННЯМ</a:t>
            </a:r>
            <a:endParaRPr lang="ru-RU" sz="4000" i="1" dirty="0">
              <a:solidFill>
                <a:srgbClr val="C00000"/>
              </a:solidFill>
            </a:endParaRPr>
          </a:p>
        </p:txBody>
      </p:sp>
      <p:pic>
        <p:nvPicPr>
          <p:cNvPr id="6" name="Picture 7" descr="0278640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50825" y="1844824"/>
            <a:ext cx="4327525" cy="38130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60032" y="1772816"/>
            <a:ext cx="428396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5400" b="1" i="1" dirty="0"/>
              <a:t>,, Мозковий штурм “ .</a:t>
            </a:r>
            <a:endParaRPr lang="ru-RU" sz="5400" b="1" i="1" dirty="0"/>
          </a:p>
          <a:p>
            <a:endParaRPr lang="ru-RU" sz="5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80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149" name="WordArt 5"/>
          <p:cNvSpPr>
            <a:spLocks noChangeArrowheads="1" noChangeShapeType="1" noTextEdit="1"/>
          </p:cNvSpPr>
          <p:nvPr/>
        </p:nvSpPr>
        <p:spPr bwMode="auto">
          <a:xfrm>
            <a:off x="539750" y="333375"/>
            <a:ext cx="7993063" cy="552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i="1" kern="10" spc="720" dirty="0">
                <a:ln w="9525">
                  <a:solidFill>
                    <a:srgbClr val="3333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9000">
                      <a:srgbClr val="CC99FF"/>
                    </a:gs>
                    <a:gs pos="64000">
                      <a:srgbClr val="9966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18900000" scaled="1"/>
                </a:gra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Book Antiqua"/>
              </a:rPr>
              <a:t>“ </a:t>
            </a:r>
            <a:r>
              <a:rPr lang="ru-RU" sz="3600" b="1" i="1" kern="10" spc="720" dirty="0" err="1">
                <a:ln w="9525">
                  <a:solidFill>
                    <a:srgbClr val="3333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9000">
                      <a:srgbClr val="CC99FF"/>
                    </a:gs>
                    <a:gs pos="64000">
                      <a:srgbClr val="9966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18900000" scaled="1"/>
                </a:gra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Book Antiqua"/>
              </a:rPr>
              <a:t>Асоціативний</a:t>
            </a:r>
            <a:r>
              <a:rPr lang="ru-RU" sz="3600" b="1" i="1" kern="10" spc="720" dirty="0">
                <a:ln w="9525">
                  <a:solidFill>
                    <a:srgbClr val="3333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CCCCFF"/>
                    </a:gs>
                    <a:gs pos="17999">
                      <a:srgbClr val="99CCFF"/>
                    </a:gs>
                    <a:gs pos="39000">
                      <a:srgbClr val="CC99FF"/>
                    </a:gs>
                    <a:gs pos="64000">
                      <a:srgbClr val="9966FF"/>
                    </a:gs>
                    <a:gs pos="82001">
                      <a:srgbClr val="99CCFF"/>
                    </a:gs>
                    <a:gs pos="100000">
                      <a:srgbClr val="CCCCFF"/>
                    </a:gs>
                  </a:gsLst>
                  <a:lin ang="18900000" scaled="1"/>
                </a:gradFill>
                <a:effectLst>
                  <a:outerShdw dist="107763" dir="18900000" algn="ctr" rotWithShape="0">
                    <a:srgbClr val="4D4D4D">
                      <a:alpha val="50000"/>
                    </a:srgbClr>
                  </a:outerShdw>
                </a:effectLst>
                <a:latin typeface="Book Antiqua"/>
              </a:rPr>
              <a:t> кущ”</a:t>
            </a: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0" y="1340768"/>
            <a:ext cx="4499992" cy="1224136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6139"/>
              </a:avLst>
            </a:prstTxWarp>
          </a:bodyPr>
          <a:lstStyle/>
          <a:p>
            <a:pPr algn="ctr"/>
            <a:r>
              <a:rPr lang="ru-RU" sz="3600" i="1" kern="10" dirty="0" err="1">
                <a:ln w="12700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35921" dir="2700000" sy="50000" rotWithShape="0">
                    <a:srgbClr val="875B0D">
                      <a:alpha val="70000"/>
                    </a:srgbClr>
                  </a:outerShdw>
                </a:effectLst>
                <a:latin typeface="Book Antiqua"/>
              </a:rPr>
              <a:t>Прикметник</a:t>
            </a:r>
            <a:endParaRPr lang="ru-RU" sz="3600" i="1" kern="10" dirty="0">
              <a:ln w="12700">
                <a:solidFill>
                  <a:srgbClr val="0000FF"/>
                </a:solidFill>
                <a:round/>
                <a:headEnd/>
                <a:tailEnd/>
              </a:ln>
              <a:solidFill>
                <a:schemeClr val="tx2"/>
              </a:solidFill>
              <a:effectLst>
                <a:outerShdw dist="35921" dir="2700000" sy="50000" rotWithShape="0">
                  <a:srgbClr val="875B0D">
                    <a:alpha val="70000"/>
                  </a:srgbClr>
                </a:outerShdw>
              </a:effectLst>
              <a:latin typeface="Book Antiqua"/>
            </a:endParaRPr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6372200" y="2420888"/>
            <a:ext cx="2771800" cy="108012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називає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chemeClr val="tx2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ознаку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solidFill>
                <a:schemeClr val="tx2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предмета</a:t>
            </a:r>
          </a:p>
        </p:txBody>
      </p:sp>
      <p:sp>
        <p:nvSpPr>
          <p:cNvPr id="6154" name="WordArt 10"/>
          <p:cNvSpPr>
            <a:spLocks noChangeArrowheads="1" noChangeShapeType="1" noTextEdit="1"/>
          </p:cNvSpPr>
          <p:nvPr/>
        </p:nvSpPr>
        <p:spPr bwMode="auto">
          <a:xfrm>
            <a:off x="4932040" y="908720"/>
            <a:ext cx="3600524" cy="115071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Book Antiqua"/>
            </a:endParaRPr>
          </a:p>
        </p:txBody>
      </p:sp>
      <p:sp>
        <p:nvSpPr>
          <p:cNvPr id="6155" name="WordArt 11"/>
          <p:cNvSpPr>
            <a:spLocks noChangeArrowheads="1" noChangeShapeType="1" noTextEdit="1"/>
          </p:cNvSpPr>
          <p:nvPr/>
        </p:nvSpPr>
        <p:spPr bwMode="auto">
          <a:xfrm>
            <a:off x="0" y="2708920"/>
            <a:ext cx="1835696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бувають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56" name="WordArt 12"/>
          <p:cNvSpPr>
            <a:spLocks noChangeArrowheads="1" noChangeShapeType="1" noTextEdit="1"/>
          </p:cNvSpPr>
          <p:nvPr/>
        </p:nvSpPr>
        <p:spPr bwMode="auto">
          <a:xfrm>
            <a:off x="0" y="3789040"/>
            <a:ext cx="1619672" cy="79156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8942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синоніми</a:t>
            </a:r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 </a:t>
            </a:r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і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Book Antiqua"/>
            </a:endParaRPr>
          </a:p>
          <a:p>
            <a:pPr algn="ctr"/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антоніми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Book Antiqua"/>
            </a:endParaRPr>
          </a:p>
        </p:txBody>
      </p:sp>
      <p:sp>
        <p:nvSpPr>
          <p:cNvPr id="6157" name="WordArt 13"/>
          <p:cNvSpPr>
            <a:spLocks noChangeArrowheads="1" noChangeShapeType="1" noTextEdit="1"/>
          </p:cNvSpPr>
          <p:nvPr/>
        </p:nvSpPr>
        <p:spPr bwMode="auto">
          <a:xfrm>
            <a:off x="1979712" y="2996952"/>
            <a:ext cx="3024336" cy="122349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у прямому </a:t>
            </a:r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і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переносному </a:t>
            </a:r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значенні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58" name="WordArt 14"/>
          <p:cNvSpPr>
            <a:spLocks noChangeArrowheads="1" noChangeShapeType="1" noTextEdit="1"/>
          </p:cNvSpPr>
          <p:nvPr/>
        </p:nvSpPr>
        <p:spPr bwMode="auto">
          <a:xfrm>
            <a:off x="5364163" y="3644900"/>
            <a:ext cx="2376189" cy="3601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з</a:t>
            </a:r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Cambria Math" pitchFamily="18" charset="0"/>
                <a:ea typeface="Cambria Math" pitchFamily="18" charset="0"/>
              </a:rPr>
              <a:t>мінюються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6159" name="WordArt 15"/>
          <p:cNvSpPr>
            <a:spLocks noChangeArrowheads="1" noChangeShapeType="1" noTextEdit="1"/>
          </p:cNvSpPr>
          <p:nvPr/>
        </p:nvSpPr>
        <p:spPr bwMode="auto">
          <a:xfrm>
            <a:off x="7092280" y="4221088"/>
            <a:ext cx="2051720" cy="64799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за </a:t>
            </a:r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відмінками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Book Antiqua"/>
            </a:endParaRPr>
          </a:p>
        </p:txBody>
      </p:sp>
      <p:sp>
        <p:nvSpPr>
          <p:cNvPr id="6160" name="WordArt 16"/>
          <p:cNvSpPr>
            <a:spLocks noChangeArrowheads="1" noChangeShapeType="1" noTextEdit="1"/>
          </p:cNvSpPr>
          <p:nvPr/>
        </p:nvSpPr>
        <p:spPr bwMode="auto">
          <a:xfrm>
            <a:off x="4427984" y="4293096"/>
            <a:ext cx="2016224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за числами</a:t>
            </a:r>
          </a:p>
        </p:txBody>
      </p:sp>
      <p:sp>
        <p:nvSpPr>
          <p:cNvPr id="6161" name="WordArt 17"/>
          <p:cNvSpPr>
            <a:spLocks noChangeArrowheads="1" noChangeShapeType="1" noTextEdit="1"/>
          </p:cNvSpPr>
          <p:nvPr/>
        </p:nvSpPr>
        <p:spPr bwMode="auto">
          <a:xfrm>
            <a:off x="3203848" y="4941168"/>
            <a:ext cx="1728192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однина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Book Antiqua"/>
            </a:endParaRPr>
          </a:p>
        </p:txBody>
      </p:sp>
      <p:sp>
        <p:nvSpPr>
          <p:cNvPr id="6162" name="WordArt 18"/>
          <p:cNvSpPr>
            <a:spLocks noChangeArrowheads="1" noChangeShapeType="1" noTextEdit="1"/>
          </p:cNvSpPr>
          <p:nvPr/>
        </p:nvSpPr>
        <p:spPr bwMode="auto">
          <a:xfrm>
            <a:off x="5292080" y="5013176"/>
            <a:ext cx="2159472" cy="50405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множина</a:t>
            </a:r>
            <a:endParaRPr lang="ru-RU" sz="3600" kern="10" dirty="0">
              <a:ln w="9525">
                <a:solidFill>
                  <a:srgbClr val="0000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000000"/>
                  </a:gs>
                  <a:gs pos="39999">
                    <a:srgbClr val="0A128C"/>
                  </a:gs>
                  <a:gs pos="70000">
                    <a:srgbClr val="181CC7"/>
                  </a:gs>
                  <a:gs pos="88000">
                    <a:srgbClr val="7005D4"/>
                  </a:gs>
                  <a:gs pos="100000">
                    <a:srgbClr val="8C3D91"/>
                  </a:gs>
                </a:gsLst>
                <a:path path="rect">
                  <a:fillToRect r="100000" b="100000"/>
                </a:path>
              </a:gra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Book Antiqua"/>
            </a:endParaRPr>
          </a:p>
        </p:txBody>
      </p:sp>
      <p:sp>
        <p:nvSpPr>
          <p:cNvPr id="6163" name="WordArt 19"/>
          <p:cNvSpPr>
            <a:spLocks noChangeArrowheads="1" noChangeShapeType="1" noTextEdit="1"/>
          </p:cNvSpPr>
          <p:nvPr/>
        </p:nvSpPr>
        <p:spPr bwMode="auto">
          <a:xfrm>
            <a:off x="2267744" y="5661248"/>
            <a:ext cx="2808312" cy="72008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00"/>
                    </a:gs>
                    <a:gs pos="39999">
                      <a:srgbClr val="0A128C"/>
                    </a:gs>
                    <a:gs pos="70000">
                      <a:srgbClr val="181CC7"/>
                    </a:gs>
                    <a:gs pos="88000">
                      <a:srgbClr val="7005D4"/>
                    </a:gs>
                    <a:gs pos="100000">
                      <a:srgbClr val="8C3D91"/>
                    </a:gs>
                  </a:gsLst>
                  <a:path path="rect">
                    <a:fillToRect r="100000" b="100000"/>
                  </a:path>
                </a:gra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Book Antiqua"/>
              </a:rPr>
              <a:t>ч.р.     с.р.       ж.р.</a:t>
            </a:r>
          </a:p>
        </p:txBody>
      </p:sp>
      <p:sp>
        <p:nvSpPr>
          <p:cNvPr id="6167" name="Line 23"/>
          <p:cNvSpPr>
            <a:spLocks noChangeShapeType="1"/>
          </p:cNvSpPr>
          <p:nvPr/>
        </p:nvSpPr>
        <p:spPr bwMode="auto">
          <a:xfrm flipV="1">
            <a:off x="4427984" y="1340768"/>
            <a:ext cx="504056" cy="648072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8" name="Line 24"/>
          <p:cNvSpPr>
            <a:spLocks noChangeShapeType="1"/>
          </p:cNvSpPr>
          <p:nvPr/>
        </p:nvSpPr>
        <p:spPr bwMode="auto">
          <a:xfrm>
            <a:off x="4499993" y="2132856"/>
            <a:ext cx="1944216" cy="576064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69" name="Line 25"/>
          <p:cNvSpPr>
            <a:spLocks noChangeShapeType="1"/>
          </p:cNvSpPr>
          <p:nvPr/>
        </p:nvSpPr>
        <p:spPr bwMode="auto">
          <a:xfrm>
            <a:off x="3923928" y="2420888"/>
            <a:ext cx="1584697" cy="1295450"/>
          </a:xfrm>
          <a:prstGeom prst="line">
            <a:avLst/>
          </a:prstGeom>
          <a:noFill/>
          <a:ln w="57150">
            <a:solidFill>
              <a:srgbClr val="00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0" name="Line 26"/>
          <p:cNvSpPr>
            <a:spLocks noChangeShapeType="1"/>
          </p:cNvSpPr>
          <p:nvPr/>
        </p:nvSpPr>
        <p:spPr bwMode="auto">
          <a:xfrm flipH="1">
            <a:off x="683568" y="3140968"/>
            <a:ext cx="0" cy="647824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1" name="Line 27"/>
          <p:cNvSpPr>
            <a:spLocks noChangeShapeType="1"/>
          </p:cNvSpPr>
          <p:nvPr/>
        </p:nvSpPr>
        <p:spPr bwMode="auto">
          <a:xfrm>
            <a:off x="1619672" y="3140968"/>
            <a:ext cx="720080" cy="288032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2" name="Line 28"/>
          <p:cNvSpPr>
            <a:spLocks noChangeShapeType="1"/>
          </p:cNvSpPr>
          <p:nvPr/>
        </p:nvSpPr>
        <p:spPr bwMode="auto">
          <a:xfrm>
            <a:off x="6372224" y="4076700"/>
            <a:ext cx="576039" cy="216396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3" name="Line 29"/>
          <p:cNvSpPr>
            <a:spLocks noChangeShapeType="1"/>
          </p:cNvSpPr>
          <p:nvPr/>
        </p:nvSpPr>
        <p:spPr bwMode="auto">
          <a:xfrm flipH="1">
            <a:off x="5292725" y="4076700"/>
            <a:ext cx="431800" cy="215900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4" name="Line 30"/>
          <p:cNvSpPr>
            <a:spLocks noChangeShapeType="1"/>
          </p:cNvSpPr>
          <p:nvPr/>
        </p:nvSpPr>
        <p:spPr bwMode="auto">
          <a:xfrm flipH="1">
            <a:off x="4140200" y="4652963"/>
            <a:ext cx="287338" cy="360362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5" name="Line 31"/>
          <p:cNvSpPr>
            <a:spLocks noChangeShapeType="1"/>
          </p:cNvSpPr>
          <p:nvPr/>
        </p:nvSpPr>
        <p:spPr bwMode="auto">
          <a:xfrm>
            <a:off x="5076825" y="4652963"/>
            <a:ext cx="287338" cy="360362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6" name="Line 32"/>
          <p:cNvSpPr>
            <a:spLocks noChangeShapeType="1"/>
          </p:cNvSpPr>
          <p:nvPr/>
        </p:nvSpPr>
        <p:spPr bwMode="auto">
          <a:xfrm flipH="1">
            <a:off x="2915815" y="5300663"/>
            <a:ext cx="719559" cy="360585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7" name="Line 33"/>
          <p:cNvSpPr>
            <a:spLocks noChangeShapeType="1"/>
          </p:cNvSpPr>
          <p:nvPr/>
        </p:nvSpPr>
        <p:spPr bwMode="auto">
          <a:xfrm flipH="1">
            <a:off x="3635895" y="5300663"/>
            <a:ext cx="215379" cy="360585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6178" name="Line 34"/>
          <p:cNvSpPr>
            <a:spLocks noChangeShapeType="1"/>
          </p:cNvSpPr>
          <p:nvPr/>
        </p:nvSpPr>
        <p:spPr bwMode="auto">
          <a:xfrm>
            <a:off x="4211638" y="5300663"/>
            <a:ext cx="576386" cy="432593"/>
          </a:xfrm>
          <a:prstGeom prst="line">
            <a:avLst/>
          </a:prstGeom>
          <a:noFill/>
          <a:ln w="28575">
            <a:solidFill>
              <a:srgbClr val="3333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572000" y="836712"/>
            <a:ext cx="4572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b="1" i="1" dirty="0" smtClean="0">
                <a:solidFill>
                  <a:srgbClr val="3535A5"/>
                </a:solidFill>
                <a:latin typeface="Cambria Math" pitchFamily="18" charset="0"/>
                <a:ea typeface="Cambria Math" pitchFamily="18" charset="0"/>
              </a:rPr>
              <a:t>Відповідає на питання</a:t>
            </a:r>
          </a:p>
          <a:p>
            <a:pPr algn="ctr"/>
            <a:r>
              <a:rPr lang="uk-UA" sz="3200" b="1" i="1" dirty="0" smtClean="0">
                <a:solidFill>
                  <a:srgbClr val="3535A5"/>
                </a:solidFill>
                <a:latin typeface="Cambria Math" pitchFamily="18" charset="0"/>
                <a:ea typeface="Cambria Math" pitchFamily="18" charset="0"/>
              </a:rPr>
              <a:t>Який? Яка? Яке? Які?</a:t>
            </a:r>
          </a:p>
          <a:p>
            <a:pPr algn="ctr"/>
            <a:r>
              <a:rPr lang="uk-UA" sz="3200" b="1" i="1" dirty="0" smtClean="0">
                <a:solidFill>
                  <a:srgbClr val="3535A5"/>
                </a:solidFill>
                <a:latin typeface="Cambria Math" pitchFamily="18" charset="0"/>
                <a:ea typeface="Cambria Math" pitchFamily="18" charset="0"/>
              </a:rPr>
              <a:t>Чий? Чия? Чиє? Чиї?</a:t>
            </a:r>
            <a:endParaRPr lang="ru-RU" sz="3200" b="1" i="1" dirty="0">
              <a:solidFill>
                <a:srgbClr val="3535A5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6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500"/>
                            </p:stCondLst>
                            <p:childTnLst>
                              <p:par>
                                <p:cTn id="6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6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3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500"/>
                            </p:stCondLst>
                            <p:childTnLst>
                              <p:par>
                                <p:cTn id="9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0"/>
                            </p:stCondLst>
                            <p:childTnLst>
                              <p:par>
                                <p:cTn id="94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60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500"/>
                            </p:stCondLst>
                            <p:childTnLst>
                              <p:par>
                                <p:cTn id="10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6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70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7500"/>
                            </p:stCondLst>
                            <p:childTnLst>
                              <p:par>
                                <p:cTn id="1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6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6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6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9000"/>
                            </p:stCondLst>
                            <p:childTnLst>
                              <p:par>
                                <p:cTn id="1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7" dur="500"/>
                                        <p:tgtEl>
                                          <p:spTgt spid="6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9500"/>
                            </p:stCondLst>
                            <p:childTnLst>
                              <p:par>
                                <p:cTn id="1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1" dur="500"/>
                                        <p:tgtEl>
                                          <p:spTgt spid="6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1" grpId="0" animBg="1"/>
      <p:bldP spid="6152" grpId="0" animBg="1"/>
      <p:bldP spid="6154" grpId="0" animBg="1"/>
      <p:bldP spid="6155" grpId="0" animBg="1"/>
      <p:bldP spid="6156" grpId="0" animBg="1"/>
      <p:bldP spid="6157" grpId="0" animBg="1"/>
      <p:bldP spid="6158" grpId="0" animBg="1"/>
      <p:bldP spid="6159" grpId="0" animBg="1"/>
      <p:bldP spid="6160" grpId="0" animBg="1"/>
      <p:bldP spid="6161" grpId="0" animBg="1"/>
      <p:bldP spid="6162" grpId="0" animBg="1"/>
      <p:bldP spid="6163" grpId="0" animBg="1"/>
      <p:bldP spid="6167" grpId="0" animBg="1"/>
      <p:bldP spid="6168" grpId="0" animBg="1"/>
      <p:bldP spid="6169" grpId="0" animBg="1"/>
      <p:bldP spid="6170" grpId="0" animBg="1"/>
      <p:bldP spid="6171" grpId="0" animBg="1"/>
      <p:bldP spid="6172" grpId="0" animBg="1"/>
      <p:bldP spid="6173" grpId="0" animBg="1"/>
      <p:bldP spid="6174" grpId="0" animBg="1"/>
      <p:bldP spid="6175" grpId="0" animBg="1"/>
      <p:bldP spid="6176" grpId="0" animBg="1"/>
      <p:bldP spid="6177" grpId="0" animBg="1"/>
      <p:bldP spid="617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611560" y="260648"/>
            <a:ext cx="763284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5400" b="1" i="1" dirty="0" smtClean="0">
                <a:solidFill>
                  <a:srgbClr val="C00000"/>
                </a:solidFill>
              </a:rPr>
              <a:t>Перевірка домашнього завдання (Впр.240</a:t>
            </a:r>
            <a:r>
              <a:rPr lang="uk-UA" sz="5400" dirty="0" smtClean="0">
                <a:solidFill>
                  <a:srgbClr val="C00000"/>
                </a:solidFill>
              </a:rPr>
              <a:t> </a:t>
            </a:r>
            <a:r>
              <a:rPr lang="uk-UA" sz="5400" b="1" i="1" dirty="0" smtClean="0">
                <a:solidFill>
                  <a:srgbClr val="C00000"/>
                </a:solidFill>
              </a:rPr>
              <a:t>)</a:t>
            </a:r>
            <a:endParaRPr lang="ru-RU" sz="5400" i="1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564904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6000" b="1" i="1" dirty="0" err="1"/>
              <a:t>Коза.кий</a:t>
            </a:r>
            <a:r>
              <a:rPr lang="uk-UA" sz="6000" b="1" i="1" dirty="0"/>
              <a:t> , </a:t>
            </a:r>
            <a:r>
              <a:rPr lang="uk-UA" sz="6000" b="1" i="1" dirty="0" err="1"/>
              <a:t>україн.кий</a:t>
            </a:r>
            <a:r>
              <a:rPr lang="uk-UA" sz="6000" b="1" i="1" dirty="0"/>
              <a:t> </a:t>
            </a:r>
            <a:r>
              <a:rPr lang="uk-UA" sz="6000" b="1" i="1" dirty="0" smtClean="0"/>
              <a:t>, </a:t>
            </a:r>
            <a:r>
              <a:rPr lang="uk-UA" sz="6000" b="1" i="1" dirty="0" err="1" smtClean="0"/>
              <a:t>Чума.кий</a:t>
            </a:r>
            <a:r>
              <a:rPr lang="uk-UA" sz="6000" b="1" i="1" dirty="0" smtClean="0"/>
              <a:t> </a:t>
            </a:r>
            <a:r>
              <a:rPr lang="uk-UA" sz="6000" b="1" i="1" dirty="0"/>
              <a:t>, </a:t>
            </a:r>
            <a:r>
              <a:rPr lang="uk-UA" sz="6000" b="1" i="1" dirty="0" err="1"/>
              <a:t>канів.кого</a:t>
            </a:r>
            <a:r>
              <a:rPr lang="uk-UA" sz="6000" b="1" i="1" dirty="0"/>
              <a:t> .</a:t>
            </a:r>
            <a:endParaRPr lang="ru-RU" sz="6000" b="1" i="1" dirty="0"/>
          </a:p>
          <a:p>
            <a:pPr algn="ctr"/>
            <a:r>
              <a:rPr lang="uk-UA" sz="6000" b="1" i="1" dirty="0" smtClean="0"/>
              <a:t>Яскраво </a:t>
            </a:r>
            <a:r>
              <a:rPr lang="uk-UA" sz="6000" b="1" i="1" dirty="0"/>
              <a:t>- …    ,   </a:t>
            </a:r>
            <a:r>
              <a:rPr lang="uk-UA" sz="6000" b="1" i="1" dirty="0" smtClean="0"/>
              <a:t> </a:t>
            </a:r>
            <a:r>
              <a:rPr lang="uk-UA" sz="6000" b="1" i="1" dirty="0"/>
              <a:t>новий - … </a:t>
            </a:r>
            <a:endParaRPr lang="ru-RU" sz="6000" b="1" i="1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36" descr="ist2_2466427-the-light-of-snowflak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87"/>
            <a:ext cx="9144000" cy="6856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323528" y="332656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4400" b="1" i="1" dirty="0" smtClean="0">
                <a:solidFill>
                  <a:srgbClr val="C00000"/>
                </a:solidFill>
              </a:rPr>
              <a:t>ХВИЛИНКА   КАЛІГРАФІЇ</a:t>
            </a:r>
            <a:endParaRPr lang="ru-RU" sz="4400" i="1" dirty="0">
              <a:solidFill>
                <a:srgbClr val="C00000"/>
              </a:solidFill>
            </a:endParaRPr>
          </a:p>
        </p:txBody>
      </p:sp>
      <p:pic>
        <p:nvPicPr>
          <p:cNvPr id="6" name="Picture 7" descr="09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50825" y="1700808"/>
            <a:ext cx="4393183" cy="36887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716016" y="1700808"/>
            <a:ext cx="4427984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uk-UA" sz="3200" b="1" i="1" dirty="0"/>
              <a:t>Лексична робота над словом </a:t>
            </a:r>
            <a:r>
              <a:rPr lang="uk-UA" sz="3200" b="1" i="1" u="sng" dirty="0">
                <a:solidFill>
                  <a:srgbClr val="0000CC"/>
                </a:solidFill>
              </a:rPr>
              <a:t>зима</a:t>
            </a:r>
            <a:r>
              <a:rPr lang="uk-UA" sz="3200" u="sng" dirty="0">
                <a:solidFill>
                  <a:srgbClr val="0000CC"/>
                </a:solidFill>
              </a:rPr>
              <a:t> </a:t>
            </a:r>
            <a:endParaRPr lang="en-US" sz="3200" u="sng" dirty="0">
              <a:solidFill>
                <a:srgbClr val="0000CC"/>
              </a:solidFill>
            </a:endParaRPr>
          </a:p>
          <a:p>
            <a:pPr>
              <a:defRPr/>
            </a:pPr>
            <a:r>
              <a:rPr lang="uk-UA" sz="3200" b="1" i="1" dirty="0"/>
              <a:t>Морфемний аналіз</a:t>
            </a:r>
          </a:p>
          <a:p>
            <a:pPr>
              <a:defRPr/>
            </a:pPr>
            <a:r>
              <a:rPr lang="uk-UA" sz="3200" b="1" i="1" dirty="0"/>
              <a:t>Робота в парах: добір антонімів </a:t>
            </a:r>
            <a:r>
              <a:rPr lang="uk-UA" sz="3200" b="1" i="1" dirty="0" smtClean="0"/>
              <a:t>, спільнокореневих слів</a:t>
            </a:r>
            <a:endParaRPr lang="uk-UA" sz="3200" b="1" i="1" dirty="0"/>
          </a:p>
          <a:p>
            <a:pPr>
              <a:defRPr/>
            </a:pPr>
            <a:r>
              <a:rPr lang="uk-UA" sz="3200" b="1" i="1" dirty="0"/>
              <a:t>Усний аналіз речення</a:t>
            </a:r>
            <a:endParaRPr lang="ru-RU" sz="3200" b="1" i="1" dirty="0"/>
          </a:p>
          <a:p>
            <a:endParaRPr lang="ru-RU" sz="32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373</TotalTime>
  <Words>623</Words>
  <Application>Microsoft Office PowerPoint</Application>
  <PresentationFormat>Экран (4:3)</PresentationFormat>
  <Paragraphs>124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39</cp:revision>
  <dcterms:created xsi:type="dcterms:W3CDTF">2012-12-12T16:35:12Z</dcterms:created>
  <dcterms:modified xsi:type="dcterms:W3CDTF">2012-12-13T18:47:32Z</dcterms:modified>
</cp:coreProperties>
</file>